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6F15B-B35C-4545-B79B-9F716901C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A2ADE-9A31-44B8-B368-76A5C7FB5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375024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2896945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117534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2970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934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204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0184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797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147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81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8569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1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08:45:19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Vater und Opa – trotzdem ist Lucjan von unerzogenen Kleinkindern in seinem Düsseldorfer Imbiss etwas genervt.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https://quintly-eu-image-storage.s3.amazonaws.com/bc22ad31ece8870e558aff23d024e8ce/b5692478d16ae92848ed116119e39611.jpg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3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ganz besondere Freundschaft ❤ – von der Einschulung bis zum Abitur.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https://quintly-eu-image-storage.s3.amazonaws.com/bc22ad31ece8870e558aff23d024e8ce/dbf696c0cd2a8d2a0cd4618b4845c6bc.jpg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0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58E1E-B6C8-4522-BB40-BE8C48BC4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84267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907E5-FC68-4D5B-8404-58CA2F52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1FBEB-7E0D-436C-B2BA-86B233ABA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022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2796898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985040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0464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4037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089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958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253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4119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017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156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9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16:12:02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würde als Radfahrer auch nicht ungebremst in eine Gruppe von Menschen fahren", sagt Aron von der Freiwilligen Tierrettung Nordmünsterland. 🦆🚴‍♀️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https://quintly-eu-image-storage.s3.amazonaws.com/bc22ad31ece8870e558aff23d024e8ce/417352d1a26c2bd4b0d87705d0555cdd.jpg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2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13:28:51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können Brücken länger halten? Dazu forschen Wissenschaftler der FH Aachen seit sechs Jahren. 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https://quintly-eu-image-storage.s3.amazonaws.com/bc22ad31ece8870e558aff23d024e8ce/eb022cd7b1b448cc497220bda2560ddb.jpg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5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15:59:04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Eis am Stiel hat Jettes Leben in Detmold verändert. 🍦🍓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https://quintly-eu-image-storage.s3.amazonaws.com/bc22ad31ece8870e558aff23d024e8ce/697dd38f276eb1ad914162415784e145.jpg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30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11064-D1C6-4193-BE2A-AD6C64A09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703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5B67C-D252-47FA-9F7A-4FE14773C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577DF-35A4-4114-8A2B-9566234F7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747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902246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74606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3689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9543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829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093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261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34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791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24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0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07:41:02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Würdest du deinen eigenen Pool für Schwimmkurse freigeben? Bilal aus Wachtberg macht’s vor! 🏊🏼‍♀️💪🏼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https://quintly-eu-image-storage.s3.amazonaws.com/bc22ad31ece8870e558aff23d024e8ce/95a0208c7cf7f195fb9f1d27121b44b7.jpg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08:42:02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weniger Kinder können schwimmen. Benjamin aus Oberhausen will ihnen das Seepferdchen beibringen und im Notfall helfen können. 🏊🏼‍♂️🛟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https://quintly-eu-image-storage.s3.amazonaws.com/bc22ad31ece8870e558aff23d024e8ce/b560924c612dfad7cdc3115f71c49859.jpg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87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70332-2A36-499F-89FC-86BCAEB00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4253180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1E47-EB45-400E-BE02-5D50A61A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8A9AE-E353-4CD2-9C7D-CA6A09E6B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625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2061856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916656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34538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951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432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1094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49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775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6393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163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3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17:48:45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Rosa Rosa Rosa 🌸🌸🌸 In der Bonner Altstadt macht die Kirschblüte gerade viele Menschen glücklich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https://quintly-eu-image-storage.s3.amazonaws.com/bc22ad31ece8870e558aff23d024e8ce/53b90028b4792689b340ea51172349d1.jpg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7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11:05:06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Laut, lauter, Aal-Hinnerk. 🐟 📢  Heiko hat als Marktschreier immer einen lustigen Spruch auf den Lippen.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https://quintly-eu-image-storage.s3.amazonaws.com/bc22ad31ece8870e558aff23d024e8ce/1d01cbe3922f41daff06a1551d12d82d.jpg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95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10:39:04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Chef mit ganz viel Geduld für Menschen mit Beeinträchtigungen: Dominik aus Bochum.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https://quintly-eu-image-storage.s3.amazonaws.com/bc22ad31ece8870e558aff23d024e8ce/f42b6dcd51a4fe1bba0251f62659b5ba.jpg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4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13989-E128-4E5C-899B-E5650C4D7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62004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4AC7C-9CCE-4B3E-B219-815B37A8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E17AE-DCAB-404C-965B-803278153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74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3516036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923061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8527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2743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81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197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7818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095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288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5729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2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17:12:03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wollte die Hagener Kripo einen großen Coup landen. Eigentlich... 👮‍♂️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https://quintly-eu-image-storage.s3.amazonaws.com/bc22ad31ece8870e558aff23d024e8ce/dc0504769de51d0ccdffaf2a8e3a9c98.jpg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97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11:56:02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Jahre Schlamm, Sorgen und leere Versprechungen – die Baugrube in Mülheim bleibt ein ungelöstes Problem. 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https://quintly-eu-image-storage.s3.amazonaws.com/bc22ad31ece8870e558aff23d024e8ce/3ca8a5b7a889a99a93554087912e18a2.jpg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18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62D47-1370-435C-9BCF-B64D4769D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84811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FD8BF-AFE7-4173-A962-C040E11B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C2A53-7143-4F03-A6EF-915B25163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945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3456360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954354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0142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3650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213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004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385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9328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358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362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6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Nils kann unbeschwert fröhlich sein, denn im Notfall ist in der Pflegeeinrichtung in Essen schnelle Hilfe zur Stelle.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https://quintly-eu-image-storage.s3.amazonaws.com/bc22ad31ece8870e558aff23d024e8ce/ef90ca9598d67c8d2c950872f914ee35.jpg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72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Lange Zeit hat sich Ramona Vorwürfe gemacht. Beim Elternverein für suchtkranke Kinder im Kreis Mettmann hat sie Hilfe gefunden. 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https://quintly-eu-image-storage.s3.amazonaws.com/bc22ad31ece8870e558aff23d024e8ce/8124d28be63ab44a3f8f70dc95b3beef.jpg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84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D1D3E-4EB7-4618-9E13-F4E32912B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30162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00B39-7002-438A-8269-AFA44744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5D63B-17D0-4E2B-BE3A-FCDE12300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786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5121604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018362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6630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819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449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0155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7138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1618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837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38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6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14:27:53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25 Meter unter der Erde – Nicolas aus Köln hat wohl den coolsten Studentenjob der Welt! 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https://quintly-eu-image-storage.s3.amazonaws.com/bc22ad31ece8870e558aff23d024e8ce/66a1cb9a2b36ddae1f033717dfb85747.jpg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3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16:12:04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Aufgeben ist keine Wahl! Der 1. FC Düren ist pleite, die 1. Mannschaft zurückgetreten... aber die 2. Mannschaft will die Saison noch beenden - wenn sie komplett ist. 🔎⚽💖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https://quintly-eu-image-storage.s3.amazonaws.com/bc22ad31ece8870e558aff23d024e8ce/80cc43b8fe2ad4295bd337d2f1056f9e.jpg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29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46E45-0207-4803-994F-B3389D978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341025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0F712-E87D-4738-A157-38CB40E3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780BB-07AD-40BB-B136-79B621F36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71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020659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260767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4477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2672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652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9232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745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74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550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39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4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12:46:04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Claude ist mehrfach abhängig – von Alkohol, Cannabis, Amphetamin – und psychisch erkrankt. Hätte er die Selbsthilfegruppe in Menden nicht gegründet, wäre er heute nicht mehr am Leben.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https://quintly-eu-image-storage.s3.amazonaws.com/bc22ad31ece8870e558aff23d024e8ce/ecaf018ba157380e134e93a39440f61e.jpg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07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AF98D-D852-484A-BBD1-6AE298C1D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794763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58A4-56D2-420E-9A37-4A68968D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2F866-C649-4A5F-AAF3-CDD157A24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360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9057755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42607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9374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058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804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0049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3058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7541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748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38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3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18:24:04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Jahr Tür an Tür – und trotzdem keine Namen? Kim findet: Das geht besser! Im Dortmunder Unionviertel gründet sie einen Nachbarschaftstreff. 🚪🤝🚪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https://quintly-eu-image-storage.s3.amazonaws.com/bc22ad31ece8870e558aff23d024e8ce/13277412482b831affdb80478fa5ae6b.jpg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03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- 2025-04-13 16:02:04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Durch Zufall finden sich Bettina und Marlies in Velbert wieder. Nun sind sie unzertrennlich.🤝❤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https://quintly-eu-image-storage.s3.amazonaws.com/bc22ad31ece8870e558aff23d024e8ce/d6b25182ece303df4211978017bc345c.jpg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294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9B4F7-76A2-4606-BB7A-170E1CC52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53033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6320-E83A-4FC0-B424-E31A1962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EB3BB-8879-44BF-A538-70307E2EE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809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499437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038723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786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8192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613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3262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824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451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5685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49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1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- 2025-04-08 10:57:04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spät findet Andrea heraus, dass sie hochbegabt ist. Heute ist sie Teil eines Vereins in Essen, der hochbegabte Erwachsene und Kinder unterstützt.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https://quintly-eu-image-storage.s3.amazonaws.com/bc22ad31ece8870e558aff23d024e8ce/11db8a1bbf8a2f76aff257d426d7037b.jpg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86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Hauch von Hollywood in Wesel - Lars hat sie alle getroffen. 📸✨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https://quintly-eu-image-storage.s3.amazonaws.com/bc22ad31ece8870e558aff23d024e8ce/a1502d927e2aab685c12a97d386cb0ec.jpg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- 2025-04-08 17:07:12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träumt von einem eigenen Rettungswagen-Museum in Schwerte.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https://quintly-eu-image-storage.s3.amazonaws.com/bc22ad31ece8870e558aff23d024e8ce/1d4d1ebf84ba35061d4db856995b6eb3.jpg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650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5DC15-D2FB-41BE-A191-986347175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51478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8E48A-F9D1-4F27-8B41-CDCBFCEFE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DF6A4-A7E2-46A8-80F1-6431B77D2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334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523952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151192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1988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797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939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212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535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386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2187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17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3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17:03:48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50 Jahren sackt in Hückelhoven die Erde ab. Und unter Tage sind noch 400 Menschen eingeschlossen. ⚒️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https://quintly-eu-image-storage.s3.amazonaws.com/bc22ad31ece8870e558aff23d024e8ce/b73ede93e40c6410c2330e2337836a2e.jpg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7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12:22:05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Kirsten Piepenstock ist stocksauer 😡 In ihrem Selbstbedienungs-Hofladen in Schalksmühle wird immer wieder geklaut.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https://quintly-eu-image-storage.s3.amazonaws.com/bc22ad31ece8870e558aff23d024e8ce/91b76ad21ec9e4f26f496c56edc09295.jpg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748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0D2BC-15CE-49EB-A093-F44479818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4086989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28F4-23A8-408E-BE02-484DE6F8B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80FAD-8A65-4F2B-8064-DBA9C2D69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879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742309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551460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43097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899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9277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069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763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72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8348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040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5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07:55:03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Marvin Klinz gibt’s beim Ausliefern keine Grenzen – mit seinem E-Lastenrad erreicht er jede Ecke Bonns. 📦🚴‍♂️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https://quintly-eu-image-storage.s3.amazonaws.com/bc22ad31ece8870e558aff23d024e8ce/46f0a3989d50b7b07a90381f6257c5be.jpg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27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EFE1C-55C3-41EA-9E8F-644F34E78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677513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1736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2025-04-15T04:47:31Z</dcterms:created>
  <dcterms:modified xsi:type="dcterms:W3CDTF">2025-04-15T04:50:00Z</dcterms:modified>
</cp:coreProperties>
</file>