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6F389-D209-49CD-875A-C21228699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3C56C-519F-4B73-81A0-5A4BE3D0A3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3957"/>
              </p:ext>
            </p:extLst>
          </p:nvPr>
        </p:nvGraphicFramePr>
        <p:xfrm>
          <a:off x="457200" y="1731963"/>
          <a:ext cx="7571232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7968441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0853435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21555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6176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8922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0606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0669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1001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3816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118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63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- 2025-04-11 08:45:19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Selbst Vater und Opa – trotzdem ist Lucjan von unerzogenen Kleinkindern in seinem Düsseldorfer Imbiss etwas genervt.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https://quintly-eu-image-storage.s3.amazonaws.com/bc22ad31ece8870e558aff23d024e8ce/b5692478d16ae92848ed116119e39611.jpg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865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- 2025-04-11 10:47:03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ganz besondere Freundschaft ❤ – von der Einschulung bis zum Abitur.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https://quintly-eu-image-storage.s3.amazonaws.com/bc22ad31ece8870e558aff23d024e8ce/dbf696c0cd2a8d2a0cd4618b4845c6bc.jpg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6434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92CA1-A6E7-48C7-95E0-EC989807A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22250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311D-1848-4231-99E5-A352E2B78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2DE5A4-B2F5-4A9A-AF65-A3C97010EF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752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53602033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0101401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88466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4771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73206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5392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32851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8897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878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8323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9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- 2025-04-07 16:12:02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"Ich würde als Radfahrer auch nicht ungebremst in eine Gruppe von Menschen fahren", sagt Aron von der Freiwilligen Tierrettung Nordmünsterland. 🦆🚴‍♀️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https://quintly-eu-image-storage.s3.amazonaws.com/bc22ad31ece8870e558aff23d024e8ce/417352d1a26c2bd4b0d87705d0555cdd.jpg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71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13:28:51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können Brücken länger halten? Dazu forschen Wissenschaftler der FH Aachen seit sechs Jahren. 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https://quintly-eu-image-storage.s3.amazonaws.com/bc22ad31ece8870e558aff23d024e8ce/eb022cd7b1b448cc497220bda2560ddb.jpg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916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0071D-6630-479F-9CBB-CDA2ED397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528929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39A21-C384-4775-A029-10DE8891A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276D0-388E-441D-BFF8-97866F8F71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598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3449779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889601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87115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930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4110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4111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225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4129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2528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563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89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07:41:02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Würdest du deinen eigenen Pool für Schwimmkurse freigeben? Bilal aus Wachtberg macht’s vor! 🏊🏼‍♀️💪🏼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https://quintly-eu-image-storage.s3.amazonaws.com/bc22ad31ece8870e558aff23d024e8ce/95a0208c7cf7f195fb9f1d27121b44b7.jpg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74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15:59:04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Eis am Stiel hat Jettes Leben in Detmold verändert. 🍦🍓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https://quintly-eu-image-storage.s3.amazonaws.com/bc22ad31ece8870e558aff23d024e8ce/697dd38f276eb1ad914162415784e145.jpg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950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- 2025-04-07 17:48:45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Rosa Rosa Rosa 🌸🌸🌸 In der Bonner Altstadt macht die Kirschblüte gerade viele Menschen glücklich 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https://quintly-eu-image-storage.s3.amazonaws.com/bc22ad31ece8870e558aff23d024e8ce/53b90028b4792689b340ea51172349d1.jpg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779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EBDAF-0E69-4D65-989D-E5281C325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869921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1EE01-8B97-4ADB-9B28-25D1DAA5F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3AD9FE-88ED-4236-A9DE-8871018F81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9183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8663065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62934463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86322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7170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1618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8684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30101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7267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7571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1550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568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11:05:06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Laut, lauter, Aal-Hinnerk. 🐟 📢  Heiko hat als Marktschreier immer einen lustigen Spruch auf den Lippen.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https://quintly-eu-image-storage.s3.amazonaws.com/bc22ad31ece8870e558aff23d024e8ce/1d01cbe3922f41daff06a1551d12d82d.jpg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7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17:12:03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wollte die Hagener Kripo einen großen Coup landen. Eigentlich... 👮‍♂️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https://quintly-eu-image-storage.s3.amazonaws.com/bc22ad31ece8870e558aff23d024e8ce/dc0504769de51d0ccdffaf2a8e3a9c98.jpg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57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10:39:04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Chef mit ganz viel Geduld für Menschen mit Beeinträchtigungen: Dominik aus Bochum.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https://quintly-eu-image-storage.s3.amazonaws.com/bc22ad31ece8870e558aff23d024e8ce/f42b6dcd51a4fe1bba0251f62659b5ba.jpg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249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106F7-28BC-4A47-9A2B-C530A6C0D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326729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A98D0-F135-4682-8CBB-490631305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E7C0BB-BCCF-4C21-BDCB-571ACAEB2F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6683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5451363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969990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25638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9064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3979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6347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6833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959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4621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0784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37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08:42:02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Immer weniger Kinder können schwimmen. Benjamin aus Oberhausen will ihnen das Seepferdchen beibringen und im Notfall helfen können. 🏊🏼‍♂️🛟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https://quintly-eu-image-storage.s3.amazonaws.com/bc22ad31ece8870e558aff23d024e8ce/b560924c612dfad7cdc3115f71c49859.jpg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60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11:56:02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Jahre Schlamm, Sorgen und leere Versprechungen – die Baugrube in Mülheim bleibt ein ungelöstes Problem. 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https://quintly-eu-image-storage.s3.amazonaws.com/bc22ad31ece8870e558aff23d024e8ce/3ca8a5b7a889a99a93554087912e18a2.jpg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312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4EF93-5D0F-49BF-AD6B-F1DA40A28F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1987633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DEC87-EABC-4577-A139-5F61B50FB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63E5F3-7398-4AE8-BC06-8D61B953F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0613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5034961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636932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40563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9819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5899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6069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02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5573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303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2275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120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- 2025-04-11 14:24:03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Nils kann unbeschwert fröhlich sein, denn im Notfall ist in der Pflegeeinrichtung in Essen schnelle Hilfe zur Stelle.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https://quintly-eu-image-storage.s3.amazonaws.com/bc22ad31ece8870e558aff23d024e8ce/ef90ca9598d67c8d2c950872f914ee35.jpg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90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18:43:05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Lange Zeit hat sich Ramona Vorwürfe gemacht. Beim Elternverein für suchtkranke Kinder im Kreis Mettmann hat sie Hilfe gefunden. 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https://quintly-eu-image-storage.s3.amazonaws.com/bc22ad31ece8870e558aff23d024e8ce/8124d28be63ab44a3f8f70dc95b3beef.jpg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475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523FB-1B80-483E-83E1-FF6AABF8E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235372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721EA-1DB0-4515-8ECF-7EFB37D89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D7FC8-9AF4-46C9-A495-859D8317E9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3053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8348676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097966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46317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3989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1664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7804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357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6952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5212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4247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56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- 2025-04-07 12:46:04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Claude ist mehrfach abhängig – von Alkohol, Cannabis, Amphetamin – und psychisch erkrankt. Hätte er die Selbsthilfegruppe in Menden nicht gegründet, wäre er heute nicht mehr am Leben.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https://quintly-eu-image-storage.s3.amazonaws.com/bc22ad31ece8870e558aff23d024e8ce/ecaf018ba157380e134e93a39440f61e.jpg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225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A6913-BC3B-478C-8363-416148E57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2414084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7BCE9-2715-44BA-A105-E9227BDFF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083E7-43A3-4898-947A-4856879ECF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639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84763306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489995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14034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5606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2828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7484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37603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891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9223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1713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00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16:12:04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Aufgeben ist keine Wahl! Der 1. FC Düren ist pleite, die 1. Mannschaft zurückgetreten... aber die 2. Mannschaft will die Saison noch beenden - wenn sie komplett ist. 🔎⚽💖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https://quintly-eu-image-storage.s3.amazonaws.com/bc22ad31ece8870e558aff23d024e8ce/80cc43b8fe2ad4295bd337d2f1056f9e.jpg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4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- 2025-04-09 14:27:53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25 Meter unter der Erde – Nicolas aus Köln hat wohl den coolsten Studentenjob der Welt! 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https://quintly-eu-image-storage.s3.amazonaws.com/bc22ad31ece8870e558aff23d024e8ce/66a1cb9a2b36ddae1f033717dfb85747.jpg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87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AEB8A-54EA-4ABE-BDE9-F1F11D186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276233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3D70F-9C0D-41B6-AFBA-C43253AA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15C59-EF63-4FE1-872C-1763D12CD3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715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0180865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310404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76524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1253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5986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8770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9362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1901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8420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6863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71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- 2025-04-11 18:24:04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Jahr Tür an Tür – und trotzdem keine Namen? Kim findet: Das geht besser! Im Dortmunder Unionviertel gründet sie einen Nachbarschaftstreff. 🚪🤝🚪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https://quintly-eu-image-storage.s3.amazonaws.com/bc22ad31ece8870e558aff23d024e8ce/13277412482b831affdb80478fa5ae6b.jpg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80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- 2025-04-08 10:57:04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spät findet Andrea heraus, dass sie hochbegabt ist. Heute ist sie Teil eines Vereins in Essen, der hochbegabte Erwachsene und Kinder unterstützt.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https://quintly-eu-image-storage.s3.amazonaws.com/bc22ad31ece8870e558aff23d024e8ce/11db8a1bbf8a2f76aff257d426d7037b.jpg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027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2B9A3-E230-4CA3-81E5-B4D01722B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252958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3386E-BC0E-440D-8EA3-457B395D9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E0664E-5EB2-4A32-8028-84716441F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045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94083653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856096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3251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4791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4178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0155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4449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0174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456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7791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963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- 2025-04-08 17:07:12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 träumt von einem eigenen Rettungswagen-Museum in Schwerte. 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https://quintly-eu-image-storage.s3.amazonaws.com/bc22ad31ece8870e558aff23d024e8ce/1d4d1ebf84ba35061d4db856995b6eb3.jpg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14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- 2025-04-12 18:03:02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Hauch von Hollywood in Wesel - Lars hat sie alle getroffen. 📸✨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https://quintly-eu-image-storage.s3.amazonaws.com/bc22ad31ece8870e558aff23d024e8ce/a1502d927e2aab685c12a97d386cb0ec.jpg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6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- 2025-04-13 16:02:04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Durch Zufall finden sich Bettina und Marlies in Velbert wieder. Nun sind sie unzertrennlich.🤝❤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https://quintly-eu-image-storage.s3.amazonaws.com/bc22ad31ece8870e558aff23d024e8ce/d6b25182ece303df4211978017bc345c.jpg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160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71D42-AD4A-4D02-A5FB-CCC5CF322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2322491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2DED9-71F2-4884-B376-DB8C3CE6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F50488-E4F4-4B19-9DAF-7D9262BB6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537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44254313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8888115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30200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7296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8739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140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266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6052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61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8134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97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12:22:05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Kirsten Piepenstock ist stocksauer 😡 In ihrem Selbstbedienungs-Hofladen in Schalksmühle wird immer wieder geklaut.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https://quintly-eu-image-storage.s3.amazonaws.com/bc22ad31ece8870e558aff23d024e8ce/91b76ad21ec9e4f26f496c56edc09295.jpg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74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17:03:48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50 Jahren sackt in Hückelhoven die Erde ab. Und unter Tage sind noch 400 Menschen eingeschlossen. ⚒️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https://quintly-eu-image-storage.s3.amazonaws.com/bc22ad31ece8870e558aff23d024e8ce/b73ede93e40c6410c2330e2337836a2e.jpg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342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01A16-2A5D-4EAA-B419-2A37DE2AD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3749104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F0E22-05D7-4573-B4B7-7F057F1BD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6C6170-93FD-4073-A3BE-D30808685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994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0032017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6862408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59568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79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3765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6308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932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3196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00576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3580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6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- 2025-04-10 07:55:03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Marvin Klinz gibt’s beim Ausliefern keine Grenzen – mit seinem E-Lastenrad erreicht er jede Ecke Bonns. 📦🚴‍♂️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https://quintly-eu-image-storage.s3.amazonaws.com/bc22ad31ece8870e558aff23d024e8ce/46f0a3989d50b7b07a90381f6257c5be.jpg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077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7C61B-0E9A-4A12-873C-684124D1A9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10310071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1736</Words>
  <Application>Microsoft Office PowerPoint</Application>
  <PresentationFormat>On-screen Show (4:3)</PresentationFormat>
  <Paragraphs>394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2025-04-14T07:04:43Z</dcterms:created>
  <dcterms:modified xsi:type="dcterms:W3CDTF">2025-04-14T07:07:12Z</dcterms:modified>
</cp:coreProperties>
</file>