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C6651-C154-4C58-A1AF-F640AA2B1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37F2D4-E2F7-423B-83B3-2353E82719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1568480"/>
              </p:ext>
            </p:extLst>
          </p:nvPr>
        </p:nvGraphicFramePr>
        <p:xfrm>
          <a:off x="457200" y="1731963"/>
          <a:ext cx="8147304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92861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643231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385766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294237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98163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70552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3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- 2025-04-10 15:43:04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16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- 2025-04-11 15:11:52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302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- 2025-04-09 10:53:56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84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- 2025-04-08 12:00:46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50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- 2025-04-12 11:05:10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72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- 2025-04-10 10:05:04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848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- 2025-03-31 16:58:54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367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- 2025-04-11 10:34:20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88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- 2025-04-04 10:15:23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914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- 2025-03-31 11:08:22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64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3303E-9460-4AC2-8B9A-D5C2126B2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31/03/2025 - 13/04/2025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463314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0F6C4-1B3E-418D-9B0A-0B084A2F6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7F899F-D178-4236-8813-62333F0286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1630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38828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41745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95100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86442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550497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46991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14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- 2025-04-09 15:40:00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36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- 2025-04-01 19:06:41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8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- 2025-04-03 15:29:26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30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- 2025-04-01 15:23:31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95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- 2025-04-02 16:38:01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978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- 2025-04-02 12:54:45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46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- 2025-04-01 10:23:27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010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- 2025-04-03 10:46:05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48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- 2025-04-04 15:31:58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21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- 2025-04-07 15:39:39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072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B2021-5373-4132-B3FF-228A6BA201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31/03/2025 - 13/04/2025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3124929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6EE60-83A1-4B87-944A-CC14F7BF2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@wdrlokalzeit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B84B33-073E-4154-9B58-8F716C56BA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7404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903038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709233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121052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376096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2517349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3258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41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@wdrlokalzeit - 2025-04-08 16:55:06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66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1B965-A758-4AFA-BD87-C6D07013E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31/03/2025 - 13/04/2025</a:t>
            </a:r>
          </a:p>
        </p:txBody>
      </p:sp>
    </p:spTree>
    <p:extLst>
      <p:ext uri="{BB962C8B-B14F-4D97-AF65-F5344CB8AC3E}">
        <p14:creationId xmlns:p14="http://schemas.microsoft.com/office/powerpoint/2010/main" val="1429489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150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Tiktok Videos Table | @wdrlokalzeit - 1 of 3</vt:lpstr>
      <vt:lpstr>Tiktok Videos Table | @wdrlokalzeit - 2 of 3</vt:lpstr>
      <vt:lpstr>Tiktok Videos Table | @wdrlokalzeit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@wdrlokalzeit - 1 of 3</dc:title>
  <dc:creator>Frederik Born</dc:creator>
  <cp:lastModifiedBy>Frederik Born</cp:lastModifiedBy>
  <cp:revision>1</cp:revision>
  <dcterms:created xsi:type="dcterms:W3CDTF">2025-04-14T05:50:22Z</dcterms:created>
  <dcterms:modified xsi:type="dcterms:W3CDTF">2025-04-14T05:51:01Z</dcterms:modified>
</cp:coreProperties>
</file>