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3C3A9-BC07-4F29-8FEC-1AD145D67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81A9E-0A5F-4B6A-BC4B-A127BE72E8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1968636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5007629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9896682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3169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4538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8407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2221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0128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6201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4320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1503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59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- 2025-03-25 16:12:41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über 100 Jahren ist Schluss in Neuss – Mayonnaise, Senf &amp; Remoulade werden zukünftig in Westfalen produziert. 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https://quintly-eu-image-storage.s3.amazonaws.com/bc22ad31ece8870e558aff23d024e8ce/1827a8f654a8583b395d666b6dda5d81.jpg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8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- 2025-03-26 07:34:03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immer kann Großtierärztin Judith Schmidtgens ihren Patienten in Schmallenberg helfen. Zum Beispiel, wenn sie Müll gefressen haben. 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https://quintly-eu-image-storage.s3.amazonaws.com/bc22ad31ece8870e558aff23d024e8ce/7b118271146bed9df8fdd329657a9274.jpg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097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885AD-7B31-44C4-B7DE-BE8EF2FBA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133072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68DBF-A1FC-4484-82B6-FA37094EE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3FDFCF-66D7-413C-AD2C-2F2517043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996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118252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57099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97679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2057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6219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9279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5797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5635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088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9883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44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- 2025-03-24 17:26:07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Zehn Jahre ist der Absturz der #Germanwings-Maschine in den französischen Alpen her. Der Schmerz der Hinterbliebenen in Haltern ist bis heute unbeschreiblich.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https://quintly-eu-image-storage.s3.amazonaws.com/bc22ad31ece8870e558aff23d024e8ce/7edba972c0e0c40008ac788e00723ecf.jpg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- 2025-03-28 07:53:05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ihrer Geburt hat kaum jemand Kira etwas zugetraut. Doch sie beißt sich durch. Bei den Lebenshilfe Singers in Waltrop hat Kira ihr zweites Zuhause gefunden.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https://quintly-eu-image-storage.s3.amazonaws.com/bc22ad31ece8870e558aff23d024e8ce/b4267430b41845e360041e88d2a54d22.jpg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007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90F86-D81B-4B5F-A51B-EE5B3B6B9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352644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45AB2-F508-4A09-9DA6-468FADED1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8BC7FB-5526-442E-B62E-E3B447E1D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380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5025780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7692186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20375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6593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5560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4017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9333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1072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1507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062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3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- 2025-03-24 07:52:05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"Ein Platz am Tisch bleibt immer noch leer." 💔 Beim Germanwings-Absturz 2015 starb Annas Schwester Paula.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https://quintly-eu-image-storage.s3.amazonaws.com/bc22ad31ece8870e558aff23d024e8ce/825e0c0d53c39d934b03273458f015c9.jpg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95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- 2025-03-27 14:44:17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dieser Nebenstraße in Iserlohn sterben gerade besonders viele Kröten bei ihrer Wanderung. Deshalb fordern Regina und der NABU Straßensperrungen. 🚧🐸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https://quintly-eu-image-storage.s3.amazonaws.com/bc22ad31ece8870e558aff23d024e8ce/187760e900b1bd8eba082987be8fd38b.jpg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615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A0EA2-0875-42DE-90D1-89F6BE78C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89352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3E870-32E6-43C9-9295-5C5BC0FCF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91509-2BEA-4E53-8335-50C21BB40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361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9504545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524611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09944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331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680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4486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3767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8955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8542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4408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88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- 2025-03-27 16:55:04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 Nacht haben Unbekannte tausende Orangen illegal entsorgt, an vier verschiedenen Orten in und um Mönchengladbach. 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https://quintly-eu-image-storage.s3.amazonaws.com/bc22ad31ece8870e558aff23d024e8ce/aa403f140cebd9dd6ebede011a1bbae8.jpg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76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- 2025-03-25 18:22:04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⚠️ SPINNEN ⚠️ 
Gregor aus Kempen hat mehrere hundert Vogelspinnen bei sich im Dachgeschoss! 🕷️ Baumbewohnende Vogelspinnen, bodenbewohnende Vogelspinnen, erdröhrenbauende Vogelspinnen... 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https://quintly-eu-image-storage.s3.amazonaws.com/bc22ad31ece8870e558aff23d024e8ce/a518230860de47e05e9d6227f491c1be.jpg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368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5B186-7800-4F3E-80D8-74CB1415F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127718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378DE-66D3-4BC8-8781-994B9B971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A8F78-358F-48FC-AD7E-27C3810B1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510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7446762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076400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66284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3740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4775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011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7106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6832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3734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614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38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- 2025-03-25 11:01:06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einem Brand in Kierspe haben 69 Menschen ihr Zuhause verloren, darunter vier Kinder. Doch sie sind nicht alleine. 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https://quintly-eu-image-storage.s3.amazonaws.com/bc22ad31ece8870e558aff23d024e8ce/0d6800983a70256a70ae0aaab82a09c8.jpg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55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- 2025-03-30 13:07:48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Zwei Zimmer, Küche, Diele, Bad war gestern: In Euskirchen steht jetzt die mittelalterliche Burg Veynau zum Kauf.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https://quintly-eu-image-storage.s3.amazonaws.com/bc22ad31ece8870e558aff23d024e8ce/0b34fe5973f8cdd867932da5f2ccddb8.jpg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19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E885C-B8B6-439D-A4C2-971E6BF90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2515559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732A-6013-4782-95E2-6C2F2C89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2CDCE2-3F91-455F-8CD4-5E7F9FF016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482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3898216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330670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74841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9940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5452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8091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3275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6572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9738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2538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25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- 2025-03-25 07:23:05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Hundetrainerin Ann-Christin Kammer aus Werther tut alles, damit ihr Dackel ein schönes Opa-Leben hat – sie hatte ihn aus Zwingerhaltung in Ungarn gerettet. 🥺❤️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https://quintly-eu-image-storage.s3.amazonaws.com/bc22ad31ece8870e558aff23d024e8ce/b5b71f018a1d912cc8f1928ae01c31a4.jpg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92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- 2025-03-24 14:56:04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immer mehr Züge durch Kempen fahren, sind die Schranken an den drei Bahnübergangen bis zu 30 Minuten pro Stunde unten! ⏱️🚂 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https://quintly-eu-image-storage.s3.amazonaws.com/bc22ad31ece8870e558aff23d024e8ce/e44c00b3099cd70cd2183b4396ffcdb7.jpg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200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567ED-D015-4596-9C8D-F51BE6133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2317798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21088-E2C5-49AA-AD6E-FEA65DF8C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8E142-1177-4114-BE35-3A92402B3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380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261065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842463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2189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7668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154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8808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2442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8218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2571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6767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- 2025-03-28 15:33:05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 drei Jahre streitet Marianus mit der Stadt Hilden über seine vermeintlichen Hunde. Jetzt gibt es eine Einigung. 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https://quintly-eu-image-storage.s3.amazonaws.com/bc22ad31ece8870e558aff23d024e8ce/c9c4d421ae6b89f08497d582eba8894f.jpg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54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- 2025-03-29 18:23:02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gibt nichts, was Iris noch nicht gesehen hat: 😀🔎 Sie entfernt ungeliebte Tattoos in Münster.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https://quintly-eu-image-storage.s3.amazonaws.com/bc22ad31ece8870e558aff23d024e8ce/da10c58430e81167656addb08aa60020.jpg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910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35CB7-5531-4195-8033-1695FA933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301468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934F-F30D-4CC7-9AB6-670A2DC59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56160-A9C1-4E85-A01B-F30B49697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176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8046677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892674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0712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2479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8313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5138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5497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0906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538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3474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74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- 2025-03-24 18:17:05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"Solche Jungs braucht man manchmal, um solche Spiele zu gewinnen", sagt DFB-Kapitän Joshua Kimmich über den 15-jährigen Dortmunder. 🥰⚽️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https://quintly-eu-image-storage.s3.amazonaws.com/bc22ad31ece8870e558aff23d024e8ce/38ecca198ce05200666b2282460c0dd7.jpg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55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- 2025-03-27 07:22:04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David hat mit seiner Stimme alles festgehalten, was er seinen Teenager-Töchtern sagen möchte, wenn er nicht mehr da ist ❤️‍🩹🎙️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https://quintly-eu-image-storage.s3.amazonaws.com/bc22ad31ece8870e558aff23d024e8ce/36eae0e0721ad9e544d920c9e3dc3298.jpg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311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53403-DE19-4081-8249-92656E692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3737111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2D14-4146-4FBF-B496-9B1DFD2C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E9867-5CB5-4AAF-B5B0-CC5518A6B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5449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1584482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611690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06773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5719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2137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225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181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7895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2624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8873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4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- 2025-03-26 14:35:03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Walter ist ein selfmade-Typ. Als er eines Tages in einer Tischler-Werkstatt in Aachen steht, trifft er eine Entscheidung 💡🔨💪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https://quintly-eu-image-storage.s3.amazonaws.com/bc22ad31ece8870e558aff23d024e8ce/50ae06d93264f3f016718f6405f684ec.jpg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1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- 2025-03-28 11:12:03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Seniorin vor Telefonbetrügern gerettet – dank Bankmitarbeiter Michael Mockenhaupt aus Netphen, der aufmerksam auf seine Kundinnen und Kunden achtet.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https://quintly-eu-image-storage.s3.amazonaws.com/bc22ad31ece8870e558aff23d024e8ce/446b533a7e1592538c52c9e0b868b705.jpg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93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C9F08-1BC7-4EA8-94DD-66D094C0F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1036997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62781-A259-4439-B6E9-180EF79D2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890AF-F152-4282-95CB-50A74B659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80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4476087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204515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73450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084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3343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8966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3354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3080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8085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82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85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- 2025-03-27 11:01:05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Schicksal hat für Detlef entschieden! Erst sah es nicht so rosig aus, aber dann ist doch alles gut gegangen. Seit 20 Jahren hat Detlef seine eigene Eisdiele. 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https://quintly-eu-image-storage.s3.amazonaws.com/bc22ad31ece8870e558aff23d024e8ce/568d3b98d85f42288e3d5552184bcdf7.jpg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35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- 2025-03-28 16:44:02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Hunger, Bauchweh, müde – verstehst du, was dein Baby braucht? 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https://quintly-eu-image-storage.s3.amazonaws.com/bc22ad31ece8870e558aff23d024e8ce/44742b8fdeda14f326069bb4b1263e80.jpg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51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D7604-27D4-4B13-9FE9-5A8BB4892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3334892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B9F6C-7FC4-494F-8295-B50D2CF21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F88781-B06A-4AFA-8115-0D17DDDFE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619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56756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317825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17294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33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8587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6753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1384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9001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381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6352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20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- 2025-03-24 09:12:04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Anna und Hendrik aus Olfen teilen eine Freundschaft, die nicht von der Zeit abhängt, sondern von Vertrauen und gemeinsamen Erinnerungen. 👫😊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https://quintly-eu-image-storage.s3.amazonaws.com/bc22ad31ece8870e558aff23d024e8ce/79133557cd44e3543cb05445a947cb59.jpg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1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- 2025-03-28 17:56:04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Ramona trifft sich mit anderen Eltern in Mettmann, die genau wie sie suchtkranke Kinder haben. ❤💪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https://quintly-eu-image-storage.s3.amazonaws.com/bc22ad31ece8870e558aff23d024e8ce/6a173f6b925a4cd4c2d99dae3c431b33.jpg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325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7266E-BBFE-4D7C-8512-96F07AB96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4261543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CA96-E6FC-4D63-9F58-4336814D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0EADE-01EA-4DB3-B475-06193D2F1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5221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293092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767096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78134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9609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3236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898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284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266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2445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366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83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- 2025-03-26 18:02:54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Sind sie nicht süß? 👀 Dominic aus Minden importiert die vielleicht seltensten Autos Deutschlands: Japanische Mini-Trucks!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https://quintly-eu-image-storage.s3.amazonaws.com/bc22ad31ece8870e558aff23d024e8ce/482ce50c659644c66634cb59f0cbb1f0.jpg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95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- 2025-03-28 13:15:07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Monika aus Siegen wäre vor einem Jahr fast gestorben. Deswegen feiert sie heute: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https://quintly-eu-image-storage.s3.amazonaws.com/bc22ad31ece8870e558aff23d024e8ce/c77bee49e66f2ef4c03df342f9925a21.jpg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866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ADAAA-B269-46DD-80BE-66696BD48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634888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01CCF-CF50-4208-B67D-9A321371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CCD43B-90D9-4B3F-BE5C-76807BE386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2568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7179977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533377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00003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1296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924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2810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80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8638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8274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0348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3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- 2025-03-30 09:22:05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 drei Monate öffnet die ev. Kirche am Steinhügel in Witten ihre Türen für Katze oder Hund, Meerschweinchen oder Schildkröte - alle sind willkommen.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https://quintly-eu-image-storage.s3.amazonaws.com/bc22ad31ece8870e558aff23d024e8ce/4d1dfacd715baaa7ed08ff056dbd64e8.jpg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091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F6CE7-FEF8-4C74-9CA6-97CC3EF87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4121054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1860</Words>
  <Application>Microsoft Office PowerPoint</Application>
  <PresentationFormat>On-screen Show (4:3)</PresentationFormat>
  <Paragraphs>405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Original Own Posts &amp; Reels Table | 01.2.34. WDR Lokalzeit - 1 of 13</vt:lpstr>
      <vt:lpstr>Facebook Original Own Posts &amp; Reels Table | 01.2.34. WDR Lokalzeit - 2 of 13</vt:lpstr>
      <vt:lpstr>Facebook Original Own Posts &amp; Reels Table | 01.2.34. WDR Lokalzeit - 3 of 13</vt:lpstr>
      <vt:lpstr>Facebook Original Own Posts &amp; Reels Table | 01.2.34. WDR Lokalzeit - 4 of 13</vt:lpstr>
      <vt:lpstr>Facebook Original Own Posts &amp; Reels Table | 01.2.34. WDR Lokalzeit - 5 of 13</vt:lpstr>
      <vt:lpstr>Facebook Original Own Posts &amp; Reels Table | 01.2.34. WDR Lokalzeit - 6 of 13</vt:lpstr>
      <vt:lpstr>Facebook Original Own Posts &amp; Reels Table | 01.2.34. WDR Lokalzeit - 7 of 13</vt:lpstr>
      <vt:lpstr>Facebook Original Own Posts &amp; Reels Table | 01.2.34. WDR Lokalzeit - 8 of 13</vt:lpstr>
      <vt:lpstr>Facebook Original Own Posts &amp; Reels Table | 01.2.34. WDR Lokalzeit - 9 of 13</vt:lpstr>
      <vt:lpstr>Facebook Original Own Posts &amp; Reels Table | 01.2.34. WDR Lokalzeit - 10 of 13</vt:lpstr>
      <vt:lpstr>Facebook Original Own Posts &amp; Reels Table | 01.2.34. WDR Lokalzeit - 11 of 13</vt:lpstr>
      <vt:lpstr>Facebook Original Own Posts &amp; Reels Table | 01.2.34. WDR Lokalzeit - 12 of 13</vt:lpstr>
      <vt:lpstr>Facebook Original Own Posts &amp; Reels Table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13</dc:title>
  <dc:creator>Frederik Born</dc:creator>
  <cp:lastModifiedBy>Frederik Born</cp:lastModifiedBy>
  <cp:revision>1</cp:revision>
  <dcterms:created xsi:type="dcterms:W3CDTF">2025-04-01T11:37:28Z</dcterms:created>
  <dcterms:modified xsi:type="dcterms:W3CDTF">2025-04-01T11:40:00Z</dcterms:modified>
</cp:coreProperties>
</file>