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A388C-D9B8-4670-B109-F37848F52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8A21B8-56DE-4C85-AB65-7EE59648F0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951721"/>
              </p:ext>
            </p:extLst>
          </p:nvPr>
        </p:nvGraphicFramePr>
        <p:xfrm>
          <a:off x="457200" y="1731963"/>
          <a:ext cx="8147304" cy="433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182417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213303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442220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117332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524462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77870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924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- 2025-03-24 15:23:29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066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- 2025-03-26 10:39:38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177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- 2025-03-24 10:50:51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860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- 2025-03-23 11:01:07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20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- 2025-03-18 19:08:07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197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- 2025-03-17 15:08:35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21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- 2025-03-21 15:40:24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14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- 2025-03-21 10:25:06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561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- 2025-03-19 15:22:52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119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- 2025-03-27 15:42:59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271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FD40AE-550D-4EA5-BD4E-0DB849CC6A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17/03/2025 - 30/03/2025</a:t>
            </a:r>
          </a:p>
        </p:txBody>
      </p:sp>
    </p:spTree>
    <p:extLst>
      <p:ext uri="{BB962C8B-B14F-4D97-AF65-F5344CB8AC3E}">
        <p14:creationId xmlns:p14="http://schemas.microsoft.com/office/powerpoint/2010/main" val="816237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BD5C4-2A40-4480-9B89-E0EABA4C1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3580BA-0B8A-4F1F-B414-C8A4065C28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67334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054219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541607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332381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233383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889167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90855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680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- 2025-03-28 15:40:32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018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- 2025-03-25 15:35:24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33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- 2025-03-20 10:24:21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548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- 2025-03-25 10:02:25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039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- 2025-03-17 11:20:29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424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- 2025-03-20 15:20:11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720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- 2025-03-28 10:54:29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426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- 2025-03-27 10:38:32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07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- 2025-03-26 15:37:16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371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- 2025-03-18 15:22:36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5770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FFF3E3-7BAD-4AC6-9D5C-E05FCBA719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17/03/2025 - 30/03/2025</a:t>
            </a:r>
          </a:p>
        </p:txBody>
      </p:sp>
    </p:spTree>
    <p:extLst>
      <p:ext uri="{BB962C8B-B14F-4D97-AF65-F5344CB8AC3E}">
        <p14:creationId xmlns:p14="http://schemas.microsoft.com/office/powerpoint/2010/main" val="4675310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360</Words>
  <Application>Microsoft Office PowerPoint</Application>
  <PresentationFormat>On-screen Show (4:3)</PresentationFormat>
  <Paragraphs>136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Tiktok Videos Table | @wdrlokalzeit - 1 of 2</vt:lpstr>
      <vt:lpstr>Tiktok Videos Table | @wdrlokalzeit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@wdrlokalzeit - 1 of 2</dc:title>
  <dc:creator>Frederik Born</dc:creator>
  <cp:lastModifiedBy>Frederik Born</cp:lastModifiedBy>
  <cp:revision>1</cp:revision>
  <dcterms:created xsi:type="dcterms:W3CDTF">2025-03-31T11:40:39Z</dcterms:created>
  <dcterms:modified xsi:type="dcterms:W3CDTF">2025-03-31T11:41:14Z</dcterms:modified>
</cp:coreProperties>
</file>