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7B95D-1F44-4BDB-A9AF-0A850D81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57179-FE02-449A-8851-E7D00CC37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148990"/>
              </p:ext>
            </p:extLst>
          </p:nvPr>
        </p:nvGraphicFramePr>
        <p:xfrm>
          <a:off x="457200" y="1731963"/>
          <a:ext cx="7571232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9959954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325144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44821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8844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0984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0001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5247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4891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81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0380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32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- 2025-03-14 07:51:02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Andere sitzen mit 17 den ganzen Tag vor der PlayStation, aber Lenny aus Münster hilft mal eben seinem Nachbarn beim Bau von Landmaschinen 🤯🚜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https://quintly-eu-image-storage.s3.amazonaws.com/bc22ad31ece8870e558aff23d024e8ce/1002c2cce6b0d6262b1a22aa80a61030.jpg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7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- 2025-03-14 14:01:02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30 erkrankt Markus aus Wuppertal an Darmkrebs. Trotzdem guckt er positiv nach vorn - das hilft ihm, sagt er.🌞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https://quintly-eu-image-storage.s3.amazonaws.com/bc22ad31ece8870e558aff23d024e8ce/3ca50d6955b3328b8ff6e446ef09bbcd.jpg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39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E7E51-61B5-47F1-93BD-AE9D81EF4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1333264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AADB1-7026-4E39-AC81-409ABAED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F0AB2-DB15-41B7-917F-D554FE1DE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606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4160604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184342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42573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2940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669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48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751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1415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8092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6896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7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- 2025-03-13 18:04:02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Nachdem Sonja ihren Sohn Timo mit nur sechs Jahren verloren hat, findet sie ausgerechnet im Kinderhospiz in Wuppertal die Kraft, ihre Trauer zu bewältigen.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https://quintly-eu-image-storage.s3.amazonaws.com/bc22ad31ece8870e558aff23d024e8ce/1ff67ef5e10ec064cfedbb760187d342.jpg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1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- 2025-03-14 10:04:03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144 ausgesetzte Masthuhn-Küken wurden gerettet und warten in Bergheim bei Nadine auf ein neues Zuhause. 🐣❤️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https://quintly-eu-image-storage.s3.amazonaws.com/bc22ad31ece8870e558aff23d024e8ce/09613b5cfdc00ed275e863a0ea4f9783.jpg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9109-DE86-4D92-BB14-0DD09484F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1880979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A7B0-9869-4112-9164-77518E883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77526-E41F-45AF-A07C-006D6216D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280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8107716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84732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5506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850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676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96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6978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9187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190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683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- 2025-03-12 18:19:02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1999 schneidet Stylistin Marion ehrenamtlich die Haare von Hospizbewohnern in Schwerte. 💇‍♂️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https://quintly-eu-image-storage.s3.amazonaws.com/bc22ad31ece8870e558aff23d024e8ce/ce7974d13deccdc59f1b22381bcbc60b.jpg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73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- 2025-03-15 17:23:54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Schwarze Kleidung, düstere Musik – in den 80ern war das Ruhrgebiet ein Gothic-Hotspot. DJ Klaus Märkert und WDR-Moderator Mike Litt erinnern sich.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https://quintly-eu-image-storage.s3.amazonaws.com/bc22ad31ece8870e558aff23d024e8ce/324314552ef99fde5ab3425cc296efb8.jpg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473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680FF-A762-43CE-9A03-785EF075E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68738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8514-1050-4CC5-8D6D-DA4599217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A4B46-422B-4DE7-81E8-2CB8E1FDF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245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8727105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474184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59715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2792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203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503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861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156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549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9554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51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- 2025-03-10 18:22:03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diesem Wuppertaler Spielplatz können Kinder nicht nur rutschen und schaukeln, sondern auch Lesen üben.📘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https://quintly-eu-image-storage.s3.amazonaws.com/bc22ad31ece8870e558aff23d024e8ce/e06e45fceefd1c3dffefba80b1fca58e.jpg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53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- 2025-03-12 11:05:02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Sarah aus Köln ist 36 und überlebt einen Herzstillstand – dank eines kleinen Geräts in ihrem Körper.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https://quintly-eu-image-storage.s3.amazonaws.com/bc22ad31ece8870e558aff23d024e8ce/b413e5c5c73b3289a1a2467677cedec6.jpg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5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906AC-8D32-4369-BA5E-003B90DAF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41611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94E9-FD1B-4ED8-A94C-46104962C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3D823-3C40-4717-AA9D-FDBB24AA5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86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550154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74357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30188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320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482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8672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2949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6458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05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7913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0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- 2025-03-10 15:12:04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Emsdetten erleben sie ein blaues Wunder! 🔵🐘 Es gab einen richtigen Run auf die blauen Elefanten vom Karnevalswagen.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https://quintly-eu-image-storage.s3.amazonaws.com/bc22ad31ece8870e558aff23d024e8ce/9f5ecb5a29c55ed64ada195d480051ae.jpg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1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- 2025-03-16 10:46:03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Vielleicht hat die Queen ja Bochum als heimliche Sommerresidenz genutzt?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https://quintly-eu-image-storage.s3.amazonaws.com/bc22ad31ece8870e558aff23d024e8ce/e246e8a031d4d39f11f3f11182d14369.jpg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16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9D557-A68B-4778-A68C-BEFB5CA06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3952048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4650A-9DB6-4957-B63D-E0BFA354A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65177-DE65-4109-81A7-9484B44A7C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088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6885089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829220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3940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962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1585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289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1933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1509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9576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4440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55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- 2025-03-10 07:54:03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einer Waldstraße zwischen Mönchengladbach und Düsseldorf warten jeden Tag etliche Kröten darauf, von Helfenden wie Manu über die Straße getragen zu werden🐸.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https://quintly-eu-image-storage.s3.amazonaws.com/bc22ad31ece8870e558aff23d024e8ce/9f9df57f04cac48abbb44ccea5ca2982.jpg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61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- 2025-03-10 10:42:03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Ingrid aus Senden hat schon lange einen großen Wunsch: Einmal im Leben hoch oben auf einem Windrad stehen. Den hat @wdr 4 ihr erfüllt! 🌬️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https://quintly-eu-image-storage.s3.amazonaws.com/bc22ad31ece8870e558aff23d024e8ce/cfb7084892ae3bd2e40caa4c5f4d992f.jpg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31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C1EFB-CD70-4A72-AAAE-FE7F7C2CC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15266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EF5E-99E9-429E-9452-BBCB9E98F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5102CC-DF36-4F71-82CB-02071190AF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373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778652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669243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1084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647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270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081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563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337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4914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428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4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- 2025-03-11 09:12:03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Jasmine ist 25, Mama und hat Adipositas. In Siegen hat sie Unterstützung in der Selbsthilfegruppe “Die Pummelchen” gefunden.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https://quintly-eu-image-storage.s3.amazonaws.com/bc22ad31ece8870e558aff23d024e8ce/6737ffaf97c226c5431a79f1c95651f5.jpg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20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- 2025-03-16 17:44:02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Birgit gibt den Patienten im Krankenhaus Plettenberg, was sie auch dringend brauchen.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https://quintly-eu-image-storage.s3.amazonaws.com/bc22ad31ece8870e558aff23d024e8ce/9bd55377bea472a04c2c829df7b1024d.jpg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714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7157D-673F-4ADA-9972-45D8FC50A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527951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E0187-9AA0-416E-B8B6-78824108E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4C367-CCCD-40FE-AC9B-F554CDF63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341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773136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309341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95034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30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629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4210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7100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542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156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125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52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- 2025-03-15 08:12:03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Lukas bringt fremde Menschen zusammen, bei einem Spieleabend im Kölner Museum Schnütgen.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https://quintly-eu-image-storage.s3.amazonaws.com/bc22ad31ece8870e558aff23d024e8ce/6883321ea5f5fd1ca51acd872d734a3d.jpg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65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- 2025-03-11 07:55:03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planst du in deiner Rente? Wolfgang hat einen Verein mitgegründet. Daraus ist eine Plattform für Rentner-Jobs in Essen, Dortmund und Umgebung entstanden.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https://quintly-eu-image-storage.s3.amazonaws.com/bc22ad31ece8870e558aff23d024e8ce/8a068a1372c3c7122381e5badd72d183.jpg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844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54479-C132-43F9-BF78-B460778C1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1325524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61C7-AA53-4142-B47B-ED445489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69C5F-88D0-46E9-86C6-EEBB074476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413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499626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928354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78497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3956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014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6733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5159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5512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3087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1411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7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- 2025-03-13 08:03:04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 nehme 20 Strohballen, 30 motivierte Jugendliche und junge Erwachsene sowie einen freien Samstag. Das Ergebnis ist dieses Kunstwerk in Billerbeck bei Münster.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https://quintly-eu-image-storage.s3.amazonaws.com/bc22ad31ece8870e558aff23d024e8ce/2c140aa207ac975a23769290199fab40.jpg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- 2025-03-16 14:49:03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78 bringt Trudy in Brühl anderen Senioren die digitale Welt näher.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https://quintly-eu-image-storage.s3.amazonaws.com/bc22ad31ece8870e558aff23d024e8ce/39d388fbec9a1d1577e78d514957c2fb.jpg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704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10ECB-197A-4BE9-9B70-D1F50CEE8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3122055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B2479-FAAE-410F-83B7-326F8709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8F035-43AB-4931-872B-169F245A9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039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574568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839420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8497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8174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285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2636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8980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455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415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6677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72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- 2025-03-12 07:48:04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Dirk nutzt seine zweite Chance, um junge Menschen vor Fehlern zu bewahren. 💡💪
Nach dem tödlichen Angriff auf einen 16-Jährigen in Meinerzhagen lädt die Rothenstein-Schule den Ex-Häftling ein, um Schülern mit seinen Erfahrungen die Folgen von Kriminalität aufzuzeigen.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https://quintly-eu-image-storage.s3.amazonaws.com/bc22ad31ece8870e558aff23d024e8ce/ad199793163bb21522b897696e07962f.jpg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43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DA2D7-A902-43D7-B7DE-8A39DB12A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1107459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DF470-1CAC-421F-92D2-D3EC5EB30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1B24B5-E795-46AF-ADC4-E2357073F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855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146998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439743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7239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770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555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6560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034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6899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9434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6902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88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- 2025-03-15 14:07:02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Tobias aus Erwitte will so lange singen, bis er 100.000 Euro für den guten Zweck zusammen hat.🎤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https://quintly-eu-image-storage.s3.amazonaws.com/bc22ad31ece8870e558aff23d024e8ce/ff43c4d878233f71f8333f44f1516a5f.jpg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95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- 2025-03-11 18:54:03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neue Gerätehaus der Feuerwehr Telgte bekommt besonderen Wandschmuck aus den Jahren 1960 und 1976. 👨‍🚒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https://quintly-eu-image-storage.s3.amazonaws.com/bc22ad31ece8870e558aff23d024e8ce/b02309c6e71757f39eedab315fcf7065.jpg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708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977A2-F640-4921-8C38-5B0ABBF47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3346251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2DCA5-FFDC-4AFC-B2B1-E377F566D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2D0E3-7F47-4FA9-B98E-1FB77454C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277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4100572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749795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21301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473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6844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5474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1907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747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264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5891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0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- 2025-03-14 11:47:03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den Streik bei der Müllabfuhr hat Undine aus Aachen großes Verständnis, im Müll versinken möchte sie aber nicht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https://quintly-eu-image-storage.s3.amazonaws.com/bc22ad31ece8870e558aff23d024e8ce/976e77d92332881a1e1885732decc350.jpg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6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- 2025-03-12 13:03:03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seiner Jugend war Thomas Anders öfter mal in Bonn feiern, sagt er. 🕺 Jetzt hat er es ins "Haus der Geschichte" geschafft.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https://quintly-eu-image-storage.s3.amazonaws.com/bc22ad31ece8870e558aff23d024e8ce/7ee69b3e77e621da60613d727096caee.jpg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72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1B1F9-0913-4E47-AF87-885C32CFD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1440445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667A-4537-4C7E-B47D-263CA3774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90259-8D99-418B-9471-A4A7DAE46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931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8211960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453362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06365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84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1637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685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069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84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0862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982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9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- 2025-03-13 11:52:02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Frida ist gern beim Rollstuhl-Skate-Treff in Dortmund.🦽 Rollstuhl-Skaten finde sie nämlich "cool" und "ein bisschen extrem".💗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https://quintly-eu-image-storage.s3.amazonaws.com/bc22ad31ece8870e558aff23d024e8ce/d8448edca3fc1d25a5cec469354775a3.jpg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8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- 2025-03-14 18:11:44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Baum hat es sich in 10 Meter Höhe in der Mauer der St. Thomä Kirche in Soest gemütlich gemacht. 🌳 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https://quintly-eu-image-storage.s3.amazonaws.com/bc22ad31ece8870e558aff23d024e8ce/57ac84fdf42c9b7c11c836bc4f93235a.jpg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93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6998C-ACA8-4376-ACFE-FDD187563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10/03/2025 - 16/03/2025</a:t>
            </a:r>
          </a:p>
        </p:txBody>
      </p:sp>
    </p:spTree>
    <p:extLst>
      <p:ext uri="{BB962C8B-B14F-4D97-AF65-F5344CB8AC3E}">
        <p14:creationId xmlns:p14="http://schemas.microsoft.com/office/powerpoint/2010/main" val="2310001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1851</Words>
  <Application>Microsoft Office PowerPoint</Application>
  <PresentationFormat>On-screen Show (4:3)</PresentationFormat>
  <Paragraphs>406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Original Own Posts &amp; Reels Table | 01.2.34. WDR Lokalzeit - 1 of 13</vt:lpstr>
      <vt:lpstr>Facebook Original Own Posts &amp; Reels Table | 01.2.34. WDR Lokalzeit - 2 of 13</vt:lpstr>
      <vt:lpstr>Facebook Original Own Posts &amp; Reels Table | 01.2.34. WDR Lokalzeit - 3 of 13</vt:lpstr>
      <vt:lpstr>Facebook Original Own Posts &amp; Reels Table | 01.2.34. WDR Lokalzeit - 4 of 13</vt:lpstr>
      <vt:lpstr>Facebook Original Own Posts &amp; Reels Table | 01.2.34. WDR Lokalzeit - 5 of 13</vt:lpstr>
      <vt:lpstr>Facebook Original Own Posts &amp; Reels Table | 01.2.34. WDR Lokalzeit - 6 of 13</vt:lpstr>
      <vt:lpstr>Facebook Original Own Posts &amp; Reels Table | 01.2.34. WDR Lokalzeit - 7 of 13</vt:lpstr>
      <vt:lpstr>Facebook Original Own Posts &amp; Reels Table | 01.2.34. WDR Lokalzeit - 8 of 13</vt:lpstr>
      <vt:lpstr>Facebook Original Own Posts &amp; Reels Table | 01.2.34. WDR Lokalzeit - 9 of 13</vt:lpstr>
      <vt:lpstr>Facebook Original Own Posts &amp; Reels Table | 01.2.34. WDR Lokalzeit - 10 of 13</vt:lpstr>
      <vt:lpstr>Facebook Original Own Posts &amp; Reels Table | 01.2.34. WDR Lokalzeit - 11 of 13</vt:lpstr>
      <vt:lpstr>Facebook Original Own Posts &amp; Reels Table | 01.2.34. WDR Lokalzeit - 12 of 13</vt:lpstr>
      <vt:lpstr>Facebook Original Own Posts &amp; Reels Table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13</dc:title>
  <dc:creator>Frederik Born</dc:creator>
  <cp:lastModifiedBy>Frederik Born</cp:lastModifiedBy>
  <cp:revision>1</cp:revision>
  <dcterms:created xsi:type="dcterms:W3CDTF">2025-03-19T08:30:18Z</dcterms:created>
  <dcterms:modified xsi:type="dcterms:W3CDTF">2025-03-19T08:32:44Z</dcterms:modified>
</cp:coreProperties>
</file>