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66975-F9D0-49C8-96C8-8A275DDB3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5C6872-04A7-4634-A5B0-A686F9BCF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41365"/>
              </p:ext>
            </p:extLst>
          </p:nvPr>
        </p:nvGraphicFramePr>
        <p:xfrm>
          <a:off x="457200" y="1731963"/>
          <a:ext cx="8147304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946559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530572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16450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55871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43687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5114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60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- 2025-02-27 15:34:14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1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- 2025-03-03 12:05:59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38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- 2025-03-02 11:21:42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26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- 2025-03-01 16:05:02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1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- 2025-03-02 20:23:56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9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- 2025-02-28 16:04:04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89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- 2025-02-28 11:33:08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50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- 2025-03-03 09:34:38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57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- 2025-02-27 07:32:06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364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2AD1F-5E29-453B-8F8E-21586CB82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27/02/2025 - 04/03/2025</a:t>
            </a:r>
          </a:p>
        </p:txBody>
      </p:sp>
    </p:spTree>
    <p:extLst>
      <p:ext uri="{BB962C8B-B14F-4D97-AF65-F5344CB8AC3E}">
        <p14:creationId xmlns:p14="http://schemas.microsoft.com/office/powerpoint/2010/main" val="25757994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Videos Table | @wdrlokalzeit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</dc:title>
  <dc:creator>Frederik Born</dc:creator>
  <cp:lastModifiedBy>Frederik Born</cp:lastModifiedBy>
  <cp:revision>1</cp:revision>
  <dcterms:created xsi:type="dcterms:W3CDTF">2025-03-17T04:46:45Z</dcterms:created>
  <dcterms:modified xsi:type="dcterms:W3CDTF">2025-03-17T04:46:55Z</dcterms:modified>
</cp:coreProperties>
</file>