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9736E-436A-4F51-A26B-B7EBB3F7A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EFCEB-DD4F-49A8-B710-2E7957C712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756265"/>
              </p:ext>
            </p:extLst>
          </p:nvPr>
        </p:nvGraphicFramePr>
        <p:xfrm>
          <a:off x="457200" y="1731963"/>
          <a:ext cx="7571232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8146742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527724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6388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6303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623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2772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0255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9322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262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0689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73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16:46:05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Vielleicht trägt der Ehepartner aus Bonn-Pützchen seine Liebe zu Petra ganz bald wieder am Finger! 💍❤️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https://quintly-eu-image-storage.s3.amazonaws.com/bc22ad31ece8870e558aff23d024e8ce/88630a9a26535f78aa34aeaeea0e72fe.jpg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1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19:12:04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Viele Autofahrer in Neuss sind echt froh, dass es Manuel gibt.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https://quintly-eu-image-storage.s3.amazonaws.com/bc22ad31ece8870e558aff23d024e8ce/e2a7e7e5c8fb2890f789a3d4d8a30d42.jpg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7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13:12:03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Kathrin aus Krefeld war total berührt, als sie den alten Brief gelesen hat. 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https://quintly-eu-image-storage.s3.amazonaws.com/bc22ad31ece8870e558aff23d024e8ce/0025ced540271659966d66eb4f7f705c.jpg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70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A547F-E9AB-4C1E-A1DD-AC0A0E931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25/02/2025 - 26/02/2025</a:t>
            </a:r>
          </a:p>
        </p:txBody>
      </p:sp>
    </p:spTree>
    <p:extLst>
      <p:ext uri="{BB962C8B-B14F-4D97-AF65-F5344CB8AC3E}">
        <p14:creationId xmlns:p14="http://schemas.microsoft.com/office/powerpoint/2010/main" val="917610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F94A-858D-4BBE-8988-647CCCEB7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F2FD7-405A-4B8C-8105-91B2EA3BE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193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4677792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40628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15752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4471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681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5179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848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5091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904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0109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08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18:03:06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Stahlhochzeit der Rahmedetalbrücke in Lüdenscheid läuft. 💒 Am Mittwochabend soll es den Hochzeitskuss geben. 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https://quintly-eu-image-storage.s3.amazonaws.com/bc22ad31ece8870e558aff23d024e8ce/3abfc9f543dec94a8b615a54d9107d39.jpg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5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11:11:03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Höhner sagen K.O.-Tropfen den Kampf an. 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https://quintly-eu-image-storage.s3.amazonaws.com/bc22ad31ece8870e558aff23d024e8ce/17829663745fddf3216d410580802ba8.jpg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3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15:35:06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Zoff um den Kölner Karnevalszug: Das Bistum protestiert gegen einen Wagen zum Missbrauchsskandal.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https://quintly-eu-image-storage.s3.amazonaws.com/bc22ad31ece8870e558aff23d024e8ce/8355eabfbfc01eeaf99a0086b006fd74.jpg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33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4CAE2-36C8-4709-9EFB-8701E3F31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25/02/2025 - 26/02/2025</a:t>
            </a:r>
          </a:p>
        </p:txBody>
      </p:sp>
    </p:spTree>
    <p:extLst>
      <p:ext uri="{BB962C8B-B14F-4D97-AF65-F5344CB8AC3E}">
        <p14:creationId xmlns:p14="http://schemas.microsoft.com/office/powerpoint/2010/main" val="3260736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8D759-E7FA-4A0A-A2F6-69448D82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2CA14F-EB3F-4143-B9AD-2D3255905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975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8715314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72970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7508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345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051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8740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8944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9369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873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097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47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07:22:04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Wird es mit dem Klimawandel so weitergehen? Dann sieht Volker sowohl die Existenz der Landwirte als auch die Versorgung der Menschen Gefahr. Auch vor seiner Haustür in Aachen. 👨‍🌾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https://quintly-eu-image-storage.s3.amazonaws.com/bc22ad31ece8870e558aff23d024e8ce/48f2ca2b9b26f38d8ab06f500f774e54.jpg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51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234A8-8AD3-438E-92CF-874A0F6F1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25/02/2025 - 26/02/2025</a:t>
            </a:r>
          </a:p>
        </p:txBody>
      </p:sp>
    </p:spTree>
    <p:extLst>
      <p:ext uri="{BB962C8B-B14F-4D97-AF65-F5344CB8AC3E}">
        <p14:creationId xmlns:p14="http://schemas.microsoft.com/office/powerpoint/2010/main" val="101541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94AF4-F8B2-4251-840E-ED80C3C9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0AB7A-1A5A-419B-9A3E-B67D3AF41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13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6823851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907173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249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1266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349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086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6534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856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726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6388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8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15:47:04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ist Valentina aber ein riesiger Stein vom Herzen gefallen, genauso wie zehntausenden anderen Arminia Bielefeld-Fans auch. Der Drittligist hat es tatsächlich ins Halbfinale des DFB-Pokals geschafft. ⚽🏆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https://quintly-eu-image-storage.s3.amazonaws.com/bc22ad31ece8870e558aff23d024e8ce/2a1b35aef3dd3412c317d02b4098cd81.jpg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8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07:55:04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250 Taxen gibt's ab Altweiber in Düsseldorf nicht nur eine sichere Fahrt, sondern: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https://quintly-eu-image-storage.s3.amazonaws.com/bc22ad31ece8870e558aff23d024e8ce/c33537f14786d02a650f7699dfe8e072.jpg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68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20226-F82B-4950-8B84-95984DFFA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25/02/2025 - 26/02/2025</a:t>
            </a:r>
          </a:p>
        </p:txBody>
      </p:sp>
    </p:spTree>
    <p:extLst>
      <p:ext uri="{BB962C8B-B14F-4D97-AF65-F5344CB8AC3E}">
        <p14:creationId xmlns:p14="http://schemas.microsoft.com/office/powerpoint/2010/main" val="3955589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67C7E-BFBC-4C82-823E-7ACBBBB1A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5AF5A-D7CE-46C4-ABE2-BE9915AA5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518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8572024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58977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01358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6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1096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2873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2264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6724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139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249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43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13:12:57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Dieser Arzt aus Steinfurt gibt sein Stethoskop so schnell nicht aus der Hand. 💪❤️👨‍⚕️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https://quintly-eu-image-storage.s3.amazonaws.com/bc22ad31ece8870e558aff23d024e8ce/9b5ebc66b9d94df856dfbbea7438efe0.jpg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41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17:23:05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kölsche Band „Die Räuber“ gibt Nachhilfe zum Thema Karneval. Denn beim Karneval dürfen alle mitmachen! 🤡🥳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https://quintly-eu-image-storage.s3.amazonaws.com/bc22ad31ece8870e558aff23d024e8ce/bf17d273904503f60c7dcc6f8991695b.jpg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6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65089-FD1C-47A0-AA9F-299C75CEB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25/02/2025 - 26/02/2025</a:t>
            </a:r>
          </a:p>
        </p:txBody>
      </p:sp>
    </p:spTree>
    <p:extLst>
      <p:ext uri="{BB962C8B-B14F-4D97-AF65-F5344CB8AC3E}">
        <p14:creationId xmlns:p14="http://schemas.microsoft.com/office/powerpoint/2010/main" val="301812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045B-5BC7-4C97-9AEC-C0CEDFDD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8CA3D9-28EC-4012-A622-99995446E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1574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269222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067331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99751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417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3438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0932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393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747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3472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82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24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10:36:47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Hier lernen Kinder Berufe kennen, in denen dringend Nachwuchs gebraucht wird – dank des Wuppertaler Vereins „Chance_8"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https://quintly-eu-image-storage.s3.amazonaws.com/bc22ad31ece8870e558aff23d024e8ce/1fc0c05664cdafe1ff16ae354ecb9306.jpg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06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2D164-1762-47EF-8B2B-A13E0F0DB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25/02/2025 - 26/02/2025</a:t>
            </a:r>
          </a:p>
        </p:txBody>
      </p:sp>
    </p:spTree>
    <p:extLst>
      <p:ext uri="{BB962C8B-B14F-4D97-AF65-F5344CB8AC3E}">
        <p14:creationId xmlns:p14="http://schemas.microsoft.com/office/powerpoint/2010/main" val="2116939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834</Words>
  <Application>Microsoft Office PowerPoint</Application>
  <PresentationFormat>On-screen Show (4:3)</PresentationFormat>
  <Paragraphs>192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Original Own Posts &amp; Reels Table | WDR Lokalzeit - 1 of 6</vt:lpstr>
      <vt:lpstr>Facebook Original Own Posts &amp; Reels Table | WDR Lokalzeit - 2 of 6</vt:lpstr>
      <vt:lpstr>Facebook Original Own Posts &amp; Reels Table | WDR Lokalzeit - 3 of 6</vt:lpstr>
      <vt:lpstr>Facebook Original Own Posts &amp; Reels Table | WDR Lokalzeit - 4 of 6</vt:lpstr>
      <vt:lpstr>Facebook Original Own Posts &amp; Reels Table | WDR Lokalzeit - 5 of 6</vt:lpstr>
      <vt:lpstr>Facebook Original Own Posts &amp; Reels Table | WDR Lokalzeit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6</dc:title>
  <dc:creator>Frederik Born</dc:creator>
  <cp:lastModifiedBy>Frederik Born</cp:lastModifiedBy>
  <cp:revision>1</cp:revision>
  <dcterms:created xsi:type="dcterms:W3CDTF">2025-03-04T12:36:54Z</dcterms:created>
  <dcterms:modified xsi:type="dcterms:W3CDTF">2025-03-04T12:37:40Z</dcterms:modified>
</cp:coreProperties>
</file>