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5D0CD-49BE-403C-92BF-C7612408E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5167DC-8C30-461A-82FE-5B109B2F95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0140399"/>
              </p:ext>
            </p:extLst>
          </p:nvPr>
        </p:nvGraphicFramePr>
        <p:xfrm>
          <a:off x="457200" y="1731963"/>
          <a:ext cx="7571232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7668414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7801198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66579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5297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7798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7366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1157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4077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7780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9053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63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- 2025-02-25 16:46:05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Vielleicht trägt der Ehepartner aus Bonn-Pützchen seine Liebe zu Petra ganz bald wieder am Finger! 💍❤️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https://quintly-eu-image-storage.s3.amazonaws.com/bc22ad31ece8870e558aff23d024e8ce/88630a9a26535f78aa34aeaeea0e72fe.jpg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122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- 2025-02-24 16:06:04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Endlich können Uta und ihre Nachbarn aus Essen-Freisenbruch zurück in ihre Wohnungen! 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https://quintly-eu-image-storage.s3.amazonaws.com/bc22ad31ece8870e558aff23d024e8ce/681e44c08cb9830d7ca72daa1f592b03.jpg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202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- 2025-02-26 19:12:04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Viele Autofahrer in Neuss sind echt froh, dass es Manuel gibt.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https://quintly-eu-image-storage.s3.amazonaws.com/bc22ad31ece8870e558aff23d024e8ce/e2a7e7e5c8fb2890f789a3d4d8a30d42.jpg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628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24720-EC1C-455C-83F7-3159ACE1D5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24/02/2025 - 02/03/2025</a:t>
            </a:r>
          </a:p>
        </p:txBody>
      </p:sp>
    </p:spTree>
    <p:extLst>
      <p:ext uri="{BB962C8B-B14F-4D97-AF65-F5344CB8AC3E}">
        <p14:creationId xmlns:p14="http://schemas.microsoft.com/office/powerpoint/2010/main" val="400557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7378D-92CC-4EC9-859A-A48208BF5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1DF6C8-08C7-44F5-A5B5-8FFC6845AD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8683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38449231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913940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61380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7854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0434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68423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6138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1206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421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1729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172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- 2025-02-24 13:09:03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Raphaela möchte unbedingt Lehrerin werden – ihre seltene und unheilbare Nervenkrankheit hält sie nicht vom Studium in Dortmund ab! 💪👩‍🦼➡️📚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https://quintly-eu-image-storage.s3.amazonaws.com/bc22ad31ece8870e558aff23d024e8ce/e685d320327176b85f5db08ba4c7ec72.jpg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642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- 2025-02-27 11:11:05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Damit hätten die Karnevals-Fans "Häbbäät" und Petra aus Bonn wohl nicht mehr gerechnet. Die Freude ist riesig. 😁💍❤️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https://quintly-eu-image-storage.s3.amazonaws.com/bc22ad31ece8870e558aff23d024e8ce/b38195d8b1eac620c577b93c9e3cb660.jpg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896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40009-5ED9-4C31-9FAD-3562875BF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24/02/2025 - 02/03/2025</a:t>
            </a:r>
          </a:p>
        </p:txBody>
      </p:sp>
    </p:spTree>
    <p:extLst>
      <p:ext uri="{BB962C8B-B14F-4D97-AF65-F5344CB8AC3E}">
        <p14:creationId xmlns:p14="http://schemas.microsoft.com/office/powerpoint/2010/main" val="1894679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2AFEA-14D2-4840-8FE7-1053248FD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7E8DAB-7481-49ED-B6AA-B5C68F4B8C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3581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2246941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1293949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13685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34381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6425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8195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1121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9739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9934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7186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57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- 2025-02-26 13:12:03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Kathrin aus Krefeld war total berührt, als sie den alten Brief gelesen hat. 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https://quintly-eu-image-storage.s3.amazonaws.com/bc22ad31ece8870e558aff23d024e8ce/0025ced540271659966d66eb4f7f705c.jpg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38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- 2025-02-25 18:03:06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Stahlhochzeit der Rahmedetalbrücke in Lüdenscheid läuft. 💒 Am Mittwochabend soll es den Hochzeitskuss geben. 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https://quintly-eu-image-storage.s3.amazonaws.com/bc22ad31ece8870e558aff23d024e8ce/3abfc9f543dec94a8b615a54d9107d39.jpg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25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5DD42-19A2-4E1F-B68B-2EA343D91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24/02/2025 - 02/03/2025</a:t>
            </a:r>
          </a:p>
        </p:txBody>
      </p:sp>
    </p:spTree>
    <p:extLst>
      <p:ext uri="{BB962C8B-B14F-4D97-AF65-F5344CB8AC3E}">
        <p14:creationId xmlns:p14="http://schemas.microsoft.com/office/powerpoint/2010/main" val="3616677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1A38C-9A30-42D2-8486-40641D63B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C42B46-C03C-491B-A90D-A4DAF71DDA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9589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6377423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8399656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79225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836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8015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6273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7181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45270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2109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4789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11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- 2025-02-28 14:11:03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Fast 100 Jahre Familienunternehmen machen Sabine aus Laer im Münsterland zu einer echten Wollsocken-Expertin. 🧶🧦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https://quintly-eu-image-storage.s3.amazonaws.com/bc22ad31ece8870e558aff23d024e8ce/812390f5c21c10115c47ade210d0e42f.jpg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807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- 2025-02-28 08:22:04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Während Leons Klassenkameraden für die Schule büffeln, steht er lieber im Pferdestall in Löhne. 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https://quintly-eu-image-storage.s3.amazonaws.com/bc22ad31ece8870e558aff23d024e8ce/5588d2936dab42a1114cba84f062a1cd.jpg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636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25151-A78E-452F-882D-997AC78930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24/02/2025 - 02/03/2025</a:t>
            </a:r>
          </a:p>
        </p:txBody>
      </p:sp>
    </p:spTree>
    <p:extLst>
      <p:ext uri="{BB962C8B-B14F-4D97-AF65-F5344CB8AC3E}">
        <p14:creationId xmlns:p14="http://schemas.microsoft.com/office/powerpoint/2010/main" val="1871715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284B0-4B38-40D5-A158-E1918A1FC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18D7F9-55EA-4B09-9642-42EBDFD425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0526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8324227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7512105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1997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0958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401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9296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7198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7487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5931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5149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160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- 2025-02-28 19:11:01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Wer ist so gemein? Hoffentlich kann der Ausflug der Kita Bulkersteig in Essen-Überruhr doch noch stattfinden. 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https://quintly-eu-image-storage.s3.amazonaws.com/bc22ad31ece8870e558aff23d024e8ce/9bfe63118a23c1ec714f2f7eb169d5fe.jpg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61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- 2025-02-28 12:19:03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Schon gesehen? In Ehrenfeld ist die Karnevalsdeko in diesem Jahr besonders, denn Ramadan und Karneval fallen zusammen. Da haben sich Vertreter beider Feste zusammengetan. 🎉❤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https://quintly-eu-image-storage.s3.amazonaws.com/bc22ad31ece8870e558aff23d024e8ce/39b17bda908d6de63bca55ceb5d452ad.jpg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473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40A11-7BF6-4939-BD96-DD51FDC9D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24/02/2025 - 02/03/2025</a:t>
            </a:r>
          </a:p>
        </p:txBody>
      </p:sp>
    </p:spTree>
    <p:extLst>
      <p:ext uri="{BB962C8B-B14F-4D97-AF65-F5344CB8AC3E}">
        <p14:creationId xmlns:p14="http://schemas.microsoft.com/office/powerpoint/2010/main" val="2521255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C36B0-FA3A-4497-A51C-680CF7835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313FF4-E537-45F4-B559-9DCC313C60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7224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58804828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2870455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8485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2824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1583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9170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9313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4116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1500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7387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421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- 2025-02-24 18:29:02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welchem Beruf werde ich glücklich? Diese Frage hat sich auch Lukas aus Alfter gestellt und eine außergewöhnliche Lösung gefunden.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https://quintly-eu-image-storage.s3.amazonaws.com/bc22ad31ece8870e558aff23d024e8ce/ae9a8bcbe2bcd4775636ef4ab0068bca.jpg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56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- 2025-02-25 11:11:03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Höhner sagen K.O.-Tropfen den Kampf an. 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https://quintly-eu-image-storage.s3.amazonaws.com/bc22ad31ece8870e558aff23d024e8ce/17829663745fddf3216d410580802ba8.jpg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508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- 2025-02-25 15:35:06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Zoff um den Kölner Karnevalszug: Das Bistum protestiert gegen einen Wagen zum Missbrauchsskandal.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https://quintly-eu-image-storage.s3.amazonaws.com/bc22ad31ece8870e558aff23d024e8ce/8355eabfbfc01eeaf99a0086b006fd74.jpg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895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422B5-B412-4122-9865-B550C2C3A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24/02/2025 - 02/03/2025</a:t>
            </a:r>
          </a:p>
        </p:txBody>
      </p:sp>
    </p:spTree>
    <p:extLst>
      <p:ext uri="{BB962C8B-B14F-4D97-AF65-F5344CB8AC3E}">
        <p14:creationId xmlns:p14="http://schemas.microsoft.com/office/powerpoint/2010/main" val="2481526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4C28C-5E09-4CF8-9404-7F258AC8A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1D0991-E533-45F1-BB67-F471650B54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8955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3022176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850774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27289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9975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0214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1101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8616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3806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4879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3823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467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- 2025-02-28 17:48:01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Sieht einfach aus – ist aber Hochleistungssport: Showtanz. 👯‍♂️ Bis zu fünfmal am Tag steht André mit „High Energy“ auf der Bühne. 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https://quintly-eu-image-storage.s3.amazonaws.com/bc22ad31ece8870e558aff23d024e8ce/c71af750012a47d619b0fa5d4bab752e.jpg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09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- 2025-02-24 10:43:04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Während die Kleinen spielen, können sich die Papas beim Vater-Kind-Treff in Dülmen über den Familienalltag, Fußball und das nächste Stadtfest austauschen. 💬🧸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https://quintly-eu-image-storage.s3.amazonaws.com/bc22ad31ece8870e558aff23d024e8ce/efb1935da0c05f5f950f716d3f2bca2b.jpg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362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312A7-DC33-44D8-B1B8-595632FBF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24/02/2025 - 02/03/2025</a:t>
            </a:r>
          </a:p>
        </p:txBody>
      </p:sp>
    </p:spTree>
    <p:extLst>
      <p:ext uri="{BB962C8B-B14F-4D97-AF65-F5344CB8AC3E}">
        <p14:creationId xmlns:p14="http://schemas.microsoft.com/office/powerpoint/2010/main" val="4175776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19042-9705-4987-A412-21A9DFD45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B3D8DE-25C5-4EA5-892E-21307CC7D8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0526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9469156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2597915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4035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4157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46163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6704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543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6498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920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4371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53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- 2025-03-02 18:03:03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Gemeinsam statt aufgeben: Mit dieser Idee rettet Marie-Therese ihren Bauernhof in Herzogenrath. 👩‍🌾💪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https://quintly-eu-image-storage.s3.amazonaws.com/bc22ad31ece8870e558aff23d024e8ce/9320088bca43c597772d8692f2e6c021.jpg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879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- 2025-02-27 14:19:03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Partyguides verteilen in Münster zum Beispiel Kappen für Getränkebecher – damit alle sicher Karneval feiern können. 🥤🤡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https://quintly-eu-image-storage.s3.amazonaws.com/bc22ad31ece8870e558aff23d024e8ce/16d3e8286b7a2b888d6ff7ee7ff318db.jpg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622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CC483-507C-4D1B-94E0-5783BEC53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24/02/2025 - 02/03/2025</a:t>
            </a:r>
          </a:p>
        </p:txBody>
      </p:sp>
    </p:spTree>
    <p:extLst>
      <p:ext uri="{BB962C8B-B14F-4D97-AF65-F5344CB8AC3E}">
        <p14:creationId xmlns:p14="http://schemas.microsoft.com/office/powerpoint/2010/main" val="3761926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00AAE-FA9B-4C67-B76B-0D0B51F79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9D40DA-ACE3-43DE-A887-65690C2E8C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4012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5450659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8328788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55488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5938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8439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5388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7279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0025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3574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8417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34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- 2025-02-28 16:02:57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der Garten langsam aus dem Winterschlaf erwacht, beginnt für Christian aus Meerbusch die schönste Zeit des Jahres! 🌱💚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https://quintly-eu-image-storage.s3.amazonaws.com/bc22ad31ece8870e558aff23d024e8ce/bf796497393de1413e12be5c8d16c1cc.jpg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9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- 2025-03-02 08:04:01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diesem Karnevalsverein aus Mönchengladbach tanzen Menschen mit und ohne Beeinträchtigung gemeinsam. 💃🤝🤸‍♀️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https://quintly-eu-image-storage.s3.amazonaws.com/bc22ad31ece8870e558aff23d024e8ce/83f921eb9dd4e74444323ae39f957040.jpg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53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7466A-59AD-44D2-B190-798ED4919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24/02/2025 - 02/03/2025</a:t>
            </a:r>
          </a:p>
        </p:txBody>
      </p:sp>
    </p:spTree>
    <p:extLst>
      <p:ext uri="{BB962C8B-B14F-4D97-AF65-F5344CB8AC3E}">
        <p14:creationId xmlns:p14="http://schemas.microsoft.com/office/powerpoint/2010/main" val="3692571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E50F6-DA94-4798-B144-DF2FBC99F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79478A-7350-42D7-884F-86F693159F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6776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7234261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619482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85139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7547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8273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7681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3656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6899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1832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0355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22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- 2025-03-02 11:03:02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Andrea Steinforth hat in Essen einen Verein mitgegründet, in dem Hochbegabte einen Safe Space finden sollen. 💪❤️😀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https://quintly-eu-image-storage.s3.amazonaws.com/bc22ad31ece8870e558aff23d024e8ce/8f4b2628e1051ccff6daab431d011e7e.jpg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801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- 2025-03-01 14:24:03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Laufend die große Liebe finden? Das geht in Köln unter dem Motto: Live! Laugh! Lauf! 🏃❤️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https://quintly-eu-image-storage.s3.amazonaws.com/bc22ad31ece8870e558aff23d024e8ce/149f29a0d35d47387e2d09f1f911efe3.jpg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897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AF44A-ADBE-4636-BA20-F299F4729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24/02/2025 - 02/03/2025</a:t>
            </a:r>
          </a:p>
        </p:txBody>
      </p:sp>
    </p:spTree>
    <p:extLst>
      <p:ext uri="{BB962C8B-B14F-4D97-AF65-F5344CB8AC3E}">
        <p14:creationId xmlns:p14="http://schemas.microsoft.com/office/powerpoint/2010/main" val="652141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043DD-E5C8-427B-A76B-06FE3424E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0B023A-A09F-4A4B-AFC3-533440A01C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9014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32151784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688443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38693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1919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1892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2888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9975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4203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3967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8795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088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- 2025-02-27 18:41:02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"Veedelperlen" und "Grüngürtelrosen" dürfen den Rosenmontagszug in Köln eröffnen. Eine Ehre für die beiden Chöre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https://quintly-eu-image-storage.s3.amazonaws.com/bc22ad31ece8870e558aff23d024e8ce/95dde736e8f683fa7968e60596271e15.jpg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6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- 2025-02-25 07:22:04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Wird es mit dem Klimawandel so weitergehen? Dann sieht Volker sowohl die Existenz der Landwirte als auch die Versorgung der Menschen Gefahr. Auch vor seiner Haustür in Aachen. 👨‍🌾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https://quintly-eu-image-storage.s3.amazonaws.com/bc22ad31ece8870e558aff23d024e8ce/48f2ca2b9b26f38d8ab06f500f774e54.jpg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228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99A07-237E-46F1-87C9-0494FD775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24/02/2025 - 02/03/2025</a:t>
            </a:r>
          </a:p>
        </p:txBody>
      </p:sp>
    </p:spTree>
    <p:extLst>
      <p:ext uri="{BB962C8B-B14F-4D97-AF65-F5344CB8AC3E}">
        <p14:creationId xmlns:p14="http://schemas.microsoft.com/office/powerpoint/2010/main" val="3960007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F7681-246E-4630-AFCC-CD98311D5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53F95C-7C39-40FB-9273-729CCCE4BC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9845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63859163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1680295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475930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9973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7787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3882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1191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7104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7557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3242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458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- 2025-02-27 08:02:05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Eschweiler landen Karnevalskostüme nicht auf dem Müll! 🤡✨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https://quintly-eu-image-storage.s3.amazonaws.com/bc22ad31ece8870e558aff23d024e8ce/3d29ea1de415ef8632af3242505f34bb.jpg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582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C4439-74EB-410A-B62A-24097BC925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24/02/2025 - 02/03/2025</a:t>
            </a:r>
          </a:p>
        </p:txBody>
      </p:sp>
    </p:spTree>
    <p:extLst>
      <p:ext uri="{BB962C8B-B14F-4D97-AF65-F5344CB8AC3E}">
        <p14:creationId xmlns:p14="http://schemas.microsoft.com/office/powerpoint/2010/main" val="38523785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1730</Words>
  <Application>Microsoft Office PowerPoint</Application>
  <PresentationFormat>On-screen Show (4:3)</PresentationFormat>
  <Paragraphs>393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Original Own Posts &amp; Reels Table | WDR Lokalzeit - 1 of 12</vt:lpstr>
      <vt:lpstr>Facebook Original Own Posts &amp; Reels Table | WDR Lokalzeit - 2 of 12</vt:lpstr>
      <vt:lpstr>Facebook Original Own Posts &amp; Reels Table | WDR Lokalzeit - 3 of 12</vt:lpstr>
      <vt:lpstr>Facebook Original Own Posts &amp; Reels Table | WDR Lokalzeit - 4 of 12</vt:lpstr>
      <vt:lpstr>Facebook Original Own Posts &amp; Reels Table | WDR Lokalzeit - 5 of 12</vt:lpstr>
      <vt:lpstr>Facebook Original Own Posts &amp; Reels Table | WDR Lokalzeit - 6 of 12</vt:lpstr>
      <vt:lpstr>Facebook Original Own Posts &amp; Reels Table | WDR Lokalzeit - 7 of 12</vt:lpstr>
      <vt:lpstr>Facebook Original Own Posts &amp; Reels Table | WDR Lokalzeit - 8 of 12</vt:lpstr>
      <vt:lpstr>Facebook Original Own Posts &amp; Reels Table | WDR Lokalzeit - 9 of 12</vt:lpstr>
      <vt:lpstr>Facebook Original Own Posts &amp; Reels Table | WDR Lokalzeit - 10 of 12</vt:lpstr>
      <vt:lpstr>Facebook Original Own Posts &amp; Reels Table | WDR Lokalzeit - 11 of 12</vt:lpstr>
      <vt:lpstr>Facebook Original Own Posts &amp; Reels Table | WDR Lokalzeit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12</dc:title>
  <dc:creator>Frederik Born</dc:creator>
  <cp:lastModifiedBy>Frederik Born</cp:lastModifiedBy>
  <cp:revision>1</cp:revision>
  <dcterms:created xsi:type="dcterms:W3CDTF">2025-03-03T17:54:54Z</dcterms:created>
  <dcterms:modified xsi:type="dcterms:W3CDTF">2025-03-03T17:57:27Z</dcterms:modified>
</cp:coreProperties>
</file>