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CBB97-FF8B-4892-89F5-FF8CCDC9F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6E01E0-8EEA-4801-8329-E6B092912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8640860"/>
              </p:ext>
            </p:extLst>
          </p:nvPr>
        </p:nvGraphicFramePr>
        <p:xfrm>
          <a:off x="457200" y="1731963"/>
          <a:ext cx="814730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803751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344282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46403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25267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56633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8486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1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- 2025-02-27 15:34:14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71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- 2025-03-02 11:21:42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007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- 2025-02-28 16:04:04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08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- 2025-02-28 11:33:08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80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- 2025-03-01 16:05:02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04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- 2025-02-27 07:32:06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79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- 2025-02-24 15:13:31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546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- 2025-02-25 15:40:02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02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- 2025-02-26 10:35:25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37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- 2025-02-26 16:29:48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91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- 2025-03-02 20:23:56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618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A9190-3D3C-4E27-98C8-95A0266F8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24/02/2025 - 02/03/2025</a:t>
            </a:r>
          </a:p>
        </p:txBody>
      </p:sp>
    </p:spTree>
    <p:extLst>
      <p:ext uri="{BB962C8B-B14F-4D97-AF65-F5344CB8AC3E}">
        <p14:creationId xmlns:p14="http://schemas.microsoft.com/office/powerpoint/2010/main" val="3612095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Videos Table | @wdrlokalzeit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</dc:title>
  <dc:creator>Frederik Born</dc:creator>
  <cp:lastModifiedBy>Frederik Born</cp:lastModifiedBy>
  <cp:revision>1</cp:revision>
  <dcterms:created xsi:type="dcterms:W3CDTF">2025-03-03T07:39:40Z</dcterms:created>
  <dcterms:modified xsi:type="dcterms:W3CDTF">2025-03-03T07:39:53Z</dcterms:modified>
</cp:coreProperties>
</file>