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047F-EB3C-4E76-8C9B-AF232F79E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34D7B-D540-440E-9464-47EE37AA4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207180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332937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37443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03454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72220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81489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9258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15:34:14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4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11:21:42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16:04:04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3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11:33:08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3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- 2025-03-01 16:05:02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08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07:32:06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1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- 2025-02-24 15:13:31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6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- 2025-02-25 15:40:02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7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- 2025-02-26 10:35:25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6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- 2025-02-26 16:29:48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9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20:23:56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99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F44B9-F516-4146-ACB3-897D667FC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24063453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2025-03-03T07:34:24Z</dcterms:created>
  <dcterms:modified xsi:type="dcterms:W3CDTF">2025-03-03T07:34:38Z</dcterms:modified>
</cp:coreProperties>
</file>