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2AB9F-84A9-4A25-9EF9-86AD581B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7A578-8608-4FF4-A68B-6B1985CF8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409096"/>
              </p:ext>
            </p:extLst>
          </p:nvPr>
        </p:nvGraphicFramePr>
        <p:xfrm>
          <a:off x="457200" y="1731963"/>
          <a:ext cx="7571232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3259625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223353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9418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3796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4189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2709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0357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1518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7670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3602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35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- 2025-02-21 11:11:33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Wegen der Erkrankungen kann Janine aus Schermbeck nicht arbeiten. Sie hat aber einen Weg gefunden, mit den Schmerzen umzugehen. 🚶🏻‍♀️🩹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https://quintly-eu-image-storage.s3.amazonaws.com/bc22ad31ece8870e558aff23d024e8ce/f61e0026cf3ae2caf986d27fd00f1097.jpg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- 2025-02-20 11:13:02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Timon aus Iserlohn darf zwar mit 16 noch kein Auto fahren. Dafür aber seinen eigenen kleinen Mini-Camper. 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https://quintly-eu-image-storage.s3.amazonaws.com/bc22ad31ece8870e558aff23d024e8ce/abd2b03edfd496ecb34bffd698357583.jpg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536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765B5-6866-4E4F-8523-B47D2965E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322529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8282A-0E7D-4E36-B2B2-BBDFAA35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A0D2A-0E19-45E9-AEB6-B6A4820C65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012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1261121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907829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08294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133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895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7136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837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0711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2748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8223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91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- 2025-02-18 15:24:14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Nudeln gegen Duschgel tauschen: In Martinas Vorgarten in Euskirchen geht das. 🍝🔄🧴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https://quintly-eu-image-storage.s3.amazonaws.com/bc22ad31ece8870e558aff23d024e8ce/136200ea37798871936e293c99aa5696.jpg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2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- 2025-02-18 17:44:04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Hoch die Hände, warme Hände! 🙌 Mit einer simplen Häkelidee machen Stefanie und Melanie die Fans des SC Preußen Münster glücklich.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https://quintly-eu-image-storage.s3.amazonaws.com/bc22ad31ece8870e558aff23d024e8ce/411c1cd9a00956978572aa0b00953c09.jpg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779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7F143-0194-416C-B8BD-4C31A5741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331107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64816-61A0-4973-97F1-75F66477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B18752-D88A-455A-89C8-1E150203F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972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6652628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789025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0022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6860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8337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0004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424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8900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8956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512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0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- 2025-02-21 15:53:03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Kleiner als eine 1-Cent-Münze, aber ein richtiger Schatz! Archäologen in Münster sprechen von einem Sensationsfund.😲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https://quintly-eu-image-storage.s3.amazonaws.com/bc22ad31ece8870e558aff23d024e8ce/ba93eb81e7a013c1d57b4a46b4840a33.jpg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52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- 2025-02-22 17:37:02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 Düsseldorfer Kneipe "Weißer Bär" kein neues Personal findet, gibt es jetzt einen Zapfautomaten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https://quintly-eu-image-storage.s3.amazonaws.com/bc22ad31ece8870e558aff23d024e8ce/9f7e86b19de191d1f717bbf3058f29d2.jpg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11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E226B-BCF2-490E-8CF0-5AB1C2151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18869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9AFDA-CDE0-48AA-9304-6BCADFA69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520680-8F48-42D3-8EA6-7BD72B26A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4305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1916845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28523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78152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289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409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6800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1380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4425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927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8795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19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- 2025-02-17 15:23:50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Zukunft unseres Brotes ist gesichert! Joshua macht eine Ausbildung zum Bäcker und ist damit nicht allein 🥐🥖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https://quintly-eu-image-storage.s3.amazonaws.com/bc22ad31ece8870e558aff23d024e8ce/28c88052896d66f81ded45435e3529f8.jpg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4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- 2025-02-17 16:45:05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Potenzielle Märchenprinzen und -Prinzessinnen 🤴👸 können ihre gestohlenen Schuhe 👠 👞 noch bis Ende der Woche bei der Polizei in Altenessen abholen. 👮‍♂️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https://quintly-eu-image-storage.s3.amazonaws.com/bc22ad31ece8870e558aff23d024e8ce/c59e21af706fc6c54fb346f926a6bf1a.jpg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682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71B17-3817-4A4B-93C3-6C3978161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1445793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4900B-A121-45B2-905E-FDC84FCDD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813B47-0D7C-44FF-B9F8-33185BBF64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587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2983617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672499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28252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5734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1253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4379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9712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258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661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618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0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- 2025-02-21 18:17:54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Mark wollte: Eine echte kölsche Kneipe. 🍻 Was er bekam: jahrzehntelaltes Frittenfett und feuchte Wände. 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https://quintly-eu-image-storage.s3.amazonaws.com/bc22ad31ece8870e558aff23d024e8ce/10a66fa068cbdda688939f25e5ec00c5.jpg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3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- 2025-02-20 13:27:05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Jochens Foto von den Eisvögeln in Paderborn kann sich sehen lassen. 😍🐦❄️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https://quintly-eu-image-storage.s3.amazonaws.com/bc22ad31ece8870e558aff23d024e8ce/9852e8342bdda7cafdfab3f852eca9e2.jpg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44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- 2025-02-21 07:55:02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Nachwuchs für den Bauernmarkt: Drei Jungbauern übernehmen in Düsseldorf 👨🏼🌾🧺🥦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https://quintly-eu-image-storage.s3.amazonaws.com/bc22ad31ece8870e558aff23d024e8ce/f0326824bd59b3f4317ff141e504f634.jpg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423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B8908-A984-410A-8902-0E43A0CD9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3200542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13BF7-41F6-44EE-8342-D85F2E6C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9BCAB8-E3F0-4B14-BB5F-EF32A04FC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52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2483218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2165455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8529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50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5041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6743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847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6306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315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0881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9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- 2025-02-23 11:14:03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dem Schneeglöckchen-Markt in Dormagen gehen schon mal dreistellige Beträge für seltene Zwiebeln über die Theke. 😮🌱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https://quintly-eu-image-storage.s3.amazonaws.com/bc22ad31ece8870e558aff23d024e8ce/7caaacda7bfa48cac74a057389ecb614.jpg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2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- 2025-02-23 16:22:02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nur Köln kann Karneval! Ganz Liesborn macht sich bereit für den Rosenmontagszug.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https://quintly-eu-image-storage.s3.amazonaws.com/bc22ad31ece8870e558aff23d024e8ce/7c8f3dfa774bc71cf9d46c90b26d41d4.jpg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06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- 2025-02-22 11:02:02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Ingrid aus Senden zeigt, dass sie absolut furchtlos ist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https://quintly-eu-image-storage.s3.amazonaws.com/bc22ad31ece8870e558aff23d024e8ce/ef757fb7f355e37c80d93914520e2993.jpg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1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C4FE6-981E-4FF5-9817-77EDBE057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3880212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A51A2-33EF-4D97-A1EC-D6C5AB9DF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C3AFE-BCDF-412D-AC33-44E2322C8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6562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883918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649393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39178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870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2084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7262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162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8594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0749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6069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4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- 2025-02-19 11:14:02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zockt mein Kind da? Am besten selbst mitspielen, rät der Medienpädagoge am Bonner Beethoven-Gymnasium. 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https://quintly-eu-image-storage.s3.amazonaws.com/bc22ad31ece8870e558aff23d024e8ce/da182c37c0f4d00bccf446acd351b799.jpg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76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- 2025-02-18 13:31:04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Ganz unerwartet hat Patrick aus Monheim seinen Herzensjob gefunden. Er liebt seine Arbeit in einer Kita und die Kinder 🧸❤️🎨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https://quintly-eu-image-storage.s3.amazonaws.com/bc22ad31ece8870e558aff23d024e8ce/7568fd2a9fb7543a4dc63dd05c89f485.jpg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76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E97F2-241D-47DF-94A9-311345EA0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1853021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88C1-2666-4D85-9C8C-4EC23EC3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83209-DCCF-402F-B6B4-A221D7A71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536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857750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129378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449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724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6240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7991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2439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8121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189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8878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4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- 2025-02-18 11:15:03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Kinder und Jugendliche nicht mehr weiter wissen, hat Judith bei der Online-Suizidprävention in Dortmund ein offenes Ohr für sie 👂❤️‍🩹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https://quintly-eu-image-storage.s3.amazonaws.com/bc22ad31ece8870e558aff23d024e8ce/97fff22c8837534fb85cc3ea1923e8e3.jpg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80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- 2025-02-17 12:52:02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Papas Hilfe hat sich Alan aus Lüdenscheid seinen Porsche erfüllt: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https://quintly-eu-image-storage.s3.amazonaws.com/bc22ad31ece8870e558aff23d024e8ce/a60b6cbfccbde87acf435ab13ce62894.jpg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12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E374E-A32A-410D-A828-B109C7B81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1930843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F2A28-D447-413F-9A11-9815C9DE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02841-72FB-4D45-8350-32982DAFC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640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1312577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664426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7361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907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143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0211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590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043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212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244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49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- 2025-02-22 08:40:02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Ohne Ehrenamt läuft hier nichts. Für Sabrina ist ihr Karnevalsverein in Aachen fast ein zweiter Vollzeitjob. 💪💃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https://quintly-eu-image-storage.s3.amazonaws.com/bc22ad31ece8870e558aff23d024e8ce/7943cf19240d3f4350d5bc0703030516.jpg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00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- 2025-02-19 16:22:41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perfekte Karnevalskostüm zu finden, kann schnell teuer werden. Der Kostümtauschtag schont nicht nur den Geldbeutel, sondern auch die Umwelt.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https://quintly-eu-image-storage.s3.amazonaws.com/bc22ad31ece8870e558aff23d024e8ce/38fd0479b2aaa98ec29ebbbb8ac14d68.jpg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41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3FF12-1F08-4D44-9331-95B095FD2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288164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38CC-03B1-4EF2-8827-0AAEFA40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A0719-6F9D-49D4-817C-334D00B3B0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145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5335904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877881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17050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9164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5831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671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7407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8456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67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3623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60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- 2025-02-23 08:43:00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Jan-Philipp den Gottesdienst in Kirchlengern begleitet, wird ordentlich abgerockt. 🎸🎹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https://quintly-eu-image-storage.s3.amazonaws.com/bc22ad31ece8870e558aff23d024e8ce/957036f0519608751552a9d31c8a537d.jpg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18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- 2025-02-22 15:12:02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Katharina aus Dortmund kümmert sich um ängstliche Pferd. 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https://quintly-eu-image-storage.s3.amazonaws.com/bc22ad31ece8870e558aff23d024e8ce/a91b034292d422ed703fb8535e7f7489.jpg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7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- 2025-02-18 08:55:02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 zwei Wochen verbringt Carmen aus Siegen einen Nachmittag mit Emil, der unheilbar krank ist. Daraus ist eine Herzensfreundschaft geworden 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https://quintly-eu-image-storage.s3.amazonaws.com/bc22ad31ece8870e558aff23d024e8ce/bb412534aa4d304b109333bc66015ff5.jpg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53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8F8E9-5862-464F-A974-A47077450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4249042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F8BC4-691D-4090-B0EA-E7E53A59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42091-312A-4CB7-B6D7-76A9C9D23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59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647590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9400218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93929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4899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5703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5403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321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810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0750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4919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8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- 2025-02-23 18:08:03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Köln erwachen nachts im Museum nicht die Ausstellungsstücke zum Leben, sondern die Brettspiele 🎲🃏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https://quintly-eu-image-storage.s3.amazonaws.com/bc22ad31ece8870e558aff23d024e8ce/ea61c041abcc71a33e3f0af2e9ad69d2.jpg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75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- 2025-02-21 13:37:03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Technik ist öde? Von wegen! Farshad zeigt Kindern, wie sie Dinge selbst bauen und programmieren können. 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https://quintly-eu-image-storage.s3.amazonaws.com/bc22ad31ece8870e558aff23d024e8ce/90d2beaec4803b984c0bdccaaff54125.jpg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950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CC86C-EF3C-4650-9678-F7E2CDAE5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17/02/2025 - 23/02/2025</a:t>
            </a:r>
          </a:p>
        </p:txBody>
      </p:sp>
    </p:spTree>
    <p:extLst>
      <p:ext uri="{BB962C8B-B14F-4D97-AF65-F5344CB8AC3E}">
        <p14:creationId xmlns:p14="http://schemas.microsoft.com/office/powerpoint/2010/main" val="2092693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1699</Words>
  <Application>Microsoft Office PowerPoint</Application>
  <PresentationFormat>On-screen Show (4:3)</PresentationFormat>
  <Paragraphs>382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2025-02-25T11:51:12Z</dcterms:created>
  <dcterms:modified xsi:type="dcterms:W3CDTF">2025-02-25T11:53:45Z</dcterms:modified>
</cp:coreProperties>
</file>