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52878-FF28-4109-AAE8-AB84CCDAC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9B6B8-0673-45E5-AD98-3E5E09B8E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654174"/>
              </p:ext>
            </p:extLst>
          </p:nvPr>
        </p:nvGraphicFramePr>
        <p:xfrm>
          <a:off x="457200" y="1731963"/>
          <a:ext cx="7571232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9553161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849280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3582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874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0607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562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862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71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809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58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96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- 2025-02-13 07:54:03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Dreckige Schulklos? Nicht an der Marienschule in Bonn! Hier hat Hausmeisterin Mascha das Thema Sauberkeit zu ihrer Mission gemacht. 🧻🚽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https://quintly-eu-image-storage.s3.amazonaws.com/bc22ad31ece8870e558aff23d024e8ce/e27b9c7c7e058629cf2371a95a475b61.jpg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6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- 2025-02-13 13:43:49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Essen gehen mit gutem Gewissen: In dieser Düsseldorfer Küche muss kein Essen mehr weggeschmissen werden. 🥕🍄🍖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https://quintly-eu-image-storage.s3.amazonaws.com/bc22ad31ece8870e558aff23d024e8ce/049add141ee319edc53dc8fe22bf13bf.jpg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79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C136B-2046-4C42-811E-B57423613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30649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9EB3-8B3B-46AF-BB2B-FBDA823EF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82E76-A1D0-46C9-8344-B1AB0C13A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679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50490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547114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0008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7503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333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2413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732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689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534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89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32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- 2025-02-11 07:56:06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diesem Streit im Kleingarten hat Andreas aus Düsseldorf nicht gerechnet.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https://quintly-eu-image-storage.s3.amazonaws.com/bc22ad31ece8870e558aff23d024e8ce/45724188bc0d71a2e58784b7fd53d11c.jpg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65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- 2025-02-13 10:59:04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Wilms Großeltern hatten das Geschäft in Menden-Lendringsen vor 83 Jahren gegründet ☕️🤯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https://quintly-eu-image-storage.s3.amazonaws.com/bc22ad31ece8870e558aff23d024e8ce/f17252ac23db4a8e8b83cc009d53e8c1.jpg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0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- 2025-02-14 07:22:04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haben Renate und Paul aus Krefeld selbst nicht gerechnet: Sie haben sich im Seniorenheim frisch verliebt.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https://quintly-eu-image-storage.s3.amazonaws.com/bc22ad31ece8870e558aff23d024e8ce/e5e334378cb5fbed69e206acb0738e90.jpg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99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58E9B-1B25-4CCE-AD69-5AF65417C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429342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1E26-6F7E-421F-B923-57C893CC5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855B8-23C0-4AC5-BEC8-528996EBF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952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936623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630140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69398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666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126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878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8392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6051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192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927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1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- 2025-02-12 15:47:03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 Krämer kann durch einen Kran weiterhin die Felder in Neunkirchen-Seelscheid ernten. 💪👨‍🌾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https://quintly-eu-image-storage.s3.amazonaws.com/bc22ad31ece8870e558aff23d024e8ce/fcb29b5114e790f0f13ee2bd5055160f.jpg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0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- 2025-02-11 17:35:04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Stadt Dortmund sagt, die geänderte Straßenführung am Phoenix-See habe den neuen Namen nötig gemacht. 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https://quintly-eu-image-storage.s3.amazonaws.com/bc22ad31ece8870e558aff23d024e8ce/f497b14abb5b423aad158750774fb8c2.jpg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288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B19CE-E20D-403E-BDE3-A4B1A426A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852148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D76DE-9A52-4D42-A90F-06C0353B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A7A7E2-16D6-426F-BBE0-E19450E76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5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294896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650844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4826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6042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3189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243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764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46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546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423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0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- 2025-02-15 17:45:04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Gelebte Kameradschaft: Ein Mitglied der Klever Jugendfeuerwehr erkrankt schwer und die Kameraden stehen ihm zur Seite! 💪🏻
#InternationalerKinderkrebstag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https://quintly-eu-image-storage.s3.amazonaws.com/bc22ad31ece8870e558aff23d024e8ce/b45336bffa94ef0246ccab40f78f63fe.jpg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3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- 2025-02-16 11:12:03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Sebastian aus Übach-Palenberg hat mit viel Mühe ein echtes Marvel-Fanstück umgebaut und gesprayt. 💪🔥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https://quintly-eu-image-storage.s3.amazonaws.com/bc22ad31ece8870e558aff23d024e8ce/10b89d68135f9a183b6c49dba9ab9c00.jpg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9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5EFA5-D4BA-450C-999A-2DFB37B7B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008071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E35B2-39E6-48A8-B311-4CD80B67D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76F75-BF90-49A5-A1FE-8DEF8B5D6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905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022462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547112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761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204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287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211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14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0567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842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62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5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- 2025-02-10 07:58:03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Kleine Druckstelle, braune Schale oder sogar Schimmel - wann schmeißt du Obst oder Gemüse weg?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https://quintly-eu-image-storage.s3.amazonaws.com/bc22ad31ece8870e558aff23d024e8ce/c8faa8cfbbd577b351b4c5f1de05b887.jpg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33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- 2025-02-12 14:02:04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Toll, dass Ida aus dem Kreis Herford uns ihr Beschützmich-Armband gezeigt hat!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https://quintly-eu-image-storage.s3.amazonaws.com/bc22ad31ece8870e558aff23d024e8ce/f5244dc656305f8694a7d887909fcfed.jpg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3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- 2025-02-14 16:45:06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Karneval ohne Kostüm? Das passiert in Hennef nicht! Birgitta hatte nämlich eine gute Idee... 🎊🧙‍♂️🐔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https://quintly-eu-image-storage.s3.amazonaws.com/bc22ad31ece8870e558aff23d024e8ce/82ebf846b2cc6562fa5b6d04e3bd63d7.jpg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473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5ADB7-7B7D-45B8-B590-E49AADAC2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78780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A79F-B6C2-4DF2-B802-68CB8A3D0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129DB-37AC-4F11-8415-E881B15A4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10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4882064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081833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9535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775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6163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394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9941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906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5473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125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6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- 2025-02-14 15:13:04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 glaubt nicht, was hinter diesem mysteriösen Haufen steckt, den Bonner Archäologen entdeckt haben! 💄🎨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https://quintly-eu-image-storage.s3.amazonaws.com/bc22ad31ece8870e558aff23d024e8ce/8f10a88e495aa1cc11e4ffdff9565708.jpg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14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- 2025-02-12 08:14:03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echtes Buch schreiben – das schaffen nicht viele. Emine schon! Sie ist Co-Autorin eines neuen Geschichtenbuchs aus Gelsenkirchen. ✍️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https://quintly-eu-image-storage.s3.amazonaws.com/bc22ad31ece8870e558aff23d024e8ce/86d2a94229f4a68f83654f2de4db3514.jpg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58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8EEEB-D854-48DB-86E4-7ED2DA62D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146820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7C70-CC1F-4E2E-8BB2-A055105A3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7D312-C780-493F-9A55-57C2B119B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0775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269884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168561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82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7171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553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04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039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670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706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206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44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- 2025-02-13 19:42:03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Pyjama-Party in der Kirche? In der evangelischen Kirche in Wuppertal-Ronsdorf vollkommen normal. 🧸⛪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https://quintly-eu-image-storage.s3.amazonaws.com/bc22ad31ece8870e558aff23d024e8ce/06c44e9539fe31d28cd7e43a164e644f.jpg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8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- 2025-02-12 10:58:04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Ilona und Dorothea feiern ein Jahr Freundschaft! 🏆🥳 Gefunden haben sie sich bei der Zeitbörse Willich.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https://quintly-eu-image-storage.s3.amazonaws.com/bc22ad31ece8870e558aff23d024e8ce/41f8398972ab9b7595b120aba7f85dd3.jpg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25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826F2-F561-4ED4-8F52-797F72C06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145261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56369-25D5-47A3-B938-D6DC9A375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FE3DD-A164-4A93-93AA-73CC55460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116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3435675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832631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7539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602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768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69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708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01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406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351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7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- 2025-02-14 12:29:26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Düsseldorfer Karnevalsprinz feiert an Valentinstag aus gleich zwei Gründen das Fest der Liebe. 💝🎉🎊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https://quintly-eu-image-storage.s3.amazonaws.com/bc22ad31ece8870e558aff23d024e8ce/dd0fb24e3ae8319bc87328653f4bb2ed.jpg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93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- 2025-02-11 09:03:04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Johanna steht Edith während ihrer Krebsbehandlung bei – dank des Buddy-Projekts in Köln.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https://quintly-eu-image-storage.s3.amazonaws.com/bc22ad31ece8870e558aff23d024e8ce/fe3d19b946181e653fa3ee6d15dfb47c.jpg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6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- 2025-02-11 14:56:00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Familie Bird aus Kamp-Lintfort lebt und liebt den eigenen Biobetrieb. Dafür gab's jetzt sogar einen Preis 🐖🐄🏅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https://quintly-eu-image-storage.s3.amazonaws.com/bc22ad31ece8870e558aff23d024e8ce/6bb8771b7f68805bebc7f16be131a0ff.jpg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856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365D3-CD91-4264-8EC7-CF5BC845A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3738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BFB44-ADC1-4C45-8B16-D3C39B27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1D270E-6422-49B8-AC06-B1D55982BA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06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368528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958217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8423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248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888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3939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480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081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411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8001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1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- 2025-02-10 10:13:43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Konstantin gibt alles für seine Firma in Meerbusch.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https://quintly-eu-image-storage.s3.amazonaws.com/bc22ad31ece8870e558aff23d024e8ce/387ca0a75efb5ecd1ddf8700d0fed2e4.jpg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8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- 2025-02-15 08:12:03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Joschka hat sich selbst beigebracht, Parfum herzustellen. Und das im Heizungskeller seiner Eltern in Aachen.🧪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https://quintly-eu-image-storage.s3.amazonaws.com/bc22ad31ece8870e558aff23d024e8ce/48453bc3a4e704bc2a60f1acc9c2f7c8.jpg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5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- 2025-02-16 16:33:03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aus Hennef hilft, damit Menschen wie Wolfgang auch mal ein bisschen Zeit nur für sich haben. ⏸⁠🙏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https://quintly-eu-image-storage.s3.amazonaws.com/bc22ad31ece8870e558aff23d024e8ce/19fe266f9e86ea968ba7db4fe53cde22.jpg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429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5FAEA-E5A1-4B31-B9BC-387BE9B36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469896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F0F3-64E9-4142-B773-73867BEB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FC128-57F2-4165-9279-4F737DD5D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761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4747394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31010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9225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830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639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959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235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9267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17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529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3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- 2025-02-12 18:39:04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Tom träumt von einem Biggesee ganz ohne Zigarettenkippen. 🌳💧🐸 Dafür zieht er selber mit Besen und Kehrblech los. 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https://quintly-eu-image-storage.s3.amazonaws.com/bc22ad31ece8870e558aff23d024e8ce/1ac18ae8300bacb6fd67c503f3a973a8.jpg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27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- 2025-02-15 09:55:04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meistert eine blinde Mutter den Alltag mit zwei kleinen Kindern? Trixi aus Viersen findet ihren eigenen Weg.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https://quintly-eu-image-storage.s3.amazonaws.com/bc22ad31ece8870e558aff23d024e8ce/4c3d58c93bda2105927fd429fb4cdfe6.jpg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8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46D44-003D-480D-BBDA-763EB9CA2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345697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5186-BF40-4255-977A-6DDDAE78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C3ABC-1C7A-4B41-8CD4-34E42D758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72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8576971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607919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0649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850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2654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584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519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0728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2399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47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8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- 2025-02-11 11:46:01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Safae will Erzieherin werden. Den Grundstein dafür legt sie an die Hildegardisschule in Münster. 📚🎒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https://quintly-eu-image-storage.s3.amazonaws.com/bc22ad31ece8870e558aff23d024e8ce/414620cd25f8be3c2166ded8bc61bed9.jpg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629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377E2-35CD-4F85-B8BC-37832731D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1476274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1673</Words>
  <Application>Microsoft Office PowerPoint</Application>
  <PresentationFormat>On-screen Show (4:3)</PresentationFormat>
  <Paragraphs>382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2025-02-18T16:05:34Z</dcterms:created>
  <dcterms:modified xsi:type="dcterms:W3CDTF">2025-02-18T16:08:02Z</dcterms:modified>
</cp:coreProperties>
</file>