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8972F-03BA-4F75-B003-B3D62DBC2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9AE59B-E60F-4E97-B557-4040CDB6D8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8049533"/>
              </p:ext>
            </p:extLst>
          </p:nvPr>
        </p:nvGraphicFramePr>
        <p:xfrm>
          <a:off x="457200" y="1731963"/>
          <a:ext cx="7735824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79034536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006865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7538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2481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7956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53662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4124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6772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5180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677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- 2025-01-30 15:37:02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Pflegeeltern sein – für Nicole und Wolfgang aus Duisburg eine ganz wichtige Mission.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1996499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17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- 2025-01-30 12:50:04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Joshua aus Köln ist mit seiner Liebe für das Bäckereihandwerk nicht allein – die Azubi-Zahlen steigen. 💪🍞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9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- 2025-01-27 15:14:04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drei Stunden Suche in Münster ist Asko wieder bei seinem Herrchen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085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- 2025-01-30 18:09:03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Archäologie-Student Constantin aus Bielefeld hat einen echten Schatz gefunden! 💪 Der ist mehr als 1.600 Jahre alt!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361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0F86B9-C597-4B87-9C14-BA421DA8E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3601402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835AD-9BB1-4C67-A8D5-ADD4A4A46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FD2B16-6D28-4A10-8BE6-BF0D9375B4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5895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12423581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297620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3378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6346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72900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51575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88828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7074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2228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651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- 2025-01-31 08:02:03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Guten Hunger! 😋 Alexander Brahm gibt seinen Ruhrtaler Freilandschweinen Futter aus eigenem Anbau. 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52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- 2025-01-31 10:34:02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Weil die Hauptschule in Meckenheim ihn damals unterstützt hat, kann Tizian heute selbst als Lehrer dort arbeiten.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23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- 2025-02-02 12:05:02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Weil diese Art der Bestattung in Deutschland nicht erlaubt ist, fahren René und Denise dafür aus Herne in die Niederlande.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65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92396-C5FB-44B2-82A4-4EEFEA565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3091845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9D06-919C-4982-8136-D7650B088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5F9F9A-45AA-4AF1-B35D-0299243D1A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5709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82002754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5891885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64285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535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5429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4684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7918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08698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8927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911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- 2025-01-28 15:21:02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Trauer um Tochter Linda begleitet Stefanie seit dem Germanwings-Absturz jeden Tag. Als ehrenamtliche Trauerbegleiterin gibt sie ihre Erfahrungen und Gedanken auch an andere weiter.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753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- 2025-01-29 13:34:02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Paradebeispiel aus dem Sauerland für echten Zusammenhalt im Dorf. 💪🍻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23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- 2025-01-27 07:52:02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für eine Erfolgsgeschichte aus Geldern 👏.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483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- 2025-02-01 14:03:03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Schulabbrecher bekommen auf Caros Gutshof in Borgentreich eine zweite Chance.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695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71B2D-C74E-4EA2-8419-A63F318ED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2823982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590EA-0FC6-456B-833F-7CCF2111F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6ADB60-78BD-4273-9267-4A19013A00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9248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95467319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0044453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2936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8943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41088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0293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8246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1201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1944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78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- 2025-01-30 07:56:03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Damit so eine lebensgefährliche Situation nicht nochmal vorkommt, sind Shetan und die anderen Pferde jetzt auf eine andere Wiese in Werl umgezogen. 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844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- 2025-01-29 17:51:45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Ignoriert werden und dem Mann den Autokauf überlassen? Das wollen Tessa und Sissi in ihrem Duisburger Autohaus ändern. 👩🏼‍🔧🚗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69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- 2025-01-27 12:23:02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ihrer Kunst belebt Monika die Wülfrather Fußgängerzone wieder mehr. 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420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7A1BA-E6D1-4670-9F8A-42CAACF9A1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390459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9C838-725F-4240-9224-D1E0BCD27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65FC20-E8E5-4EFE-9A60-CA4876765D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1625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4628282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944153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8093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92031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6536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23849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0927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14216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7890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98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- 2025-01-28 09:42:02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Günther hatte schon viele Jobs, aber als Koch bei der Duisburger Tafel hat er sich mit 79 Jahren noch einen kleinen Lebenstraum erfüllt. 🧆👨🏼‍🍳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457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- 2025-01-28 18:12:04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A555 zwischen Köln und Bonn war Deutschlands erste öffentliche Autobahn. Später wurde sie sogar "Todesstrecke" genannt.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45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- 2025-01-31 12:40:02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Sieben Sprachen kann Safaae aus Essen fließend – und du?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346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B950E-9C53-4AA0-A751-3002F4159E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1721436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0F870-7001-4545-A5E0-E2E9926B2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812469-B1D8-477F-A012-110F25BEFB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0692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5149685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5039872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94156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65842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1917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6271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70465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4002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0870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83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- 2025-01-30 10:43:02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Maria spricht schlecht Deutsch, als sie in die Schule kommt. Wie schön, dass sie Lernpate Günther hat, der ihr hilft.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93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- 2025-02-02 07:55:02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beste Mittel gegen Erkältung kennt Danny aus Bielefeld: 🌷🌷🌷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251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- 2025-01-28 07:22:02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dem Vorfall hat Anna eine Petition gestartet – damit die Parkhäuser der Uni Bochum sicherer werden und niemand anders so eine Begegnung durchmachen muss.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28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- 2025-01-28 13:12:05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über dreißig Jahren verkaufte Rudi Babst seinen Oldtimer – jetzt sind sie wieder vereint. ❤️🚘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838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8157C-06B0-42F1-A663-EEF58749EC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2310004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2AC71-EFFF-4674-A204-5DD6F1674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CF7B78-4A88-45D5-80E0-79C8F739EE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7914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95796869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238048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414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79392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41083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03156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51566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9177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9442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112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- 2025-02-01 17:29:13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Underdogs Münster helfen Menschen in prekären Lebenssituationen dabei, ihre Haustiere zu versorgen💪🏼🐕🦺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29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- 2025-02-01 12:38:03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Fabian schlägt einen Schiedsrichter ins Gesicht und wird dafür lange gesperrt. Nach einer langen Pause darf er beim CSV Ennepetal nun wieder kicken!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06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- 2025-01-27 17:23:02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Gad Franks Denkmal soll bald in der Gedenk- und Begegnungsstätte Pferdestall seinen Platz finden.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156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547D1-B9C0-426A-B3A5-2A907A918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1835315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AA666-2C26-4978-98CA-F9D8917CA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A30E65-A87A-4FD1-82F5-BF540513BB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6956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22392189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830344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772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578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23231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75390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36411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46570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2249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27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- 2025-01-31 17:31:49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es für die Feuerwehrleute in Werl zu heiß wird, übernimmt Robby, der Löschroboter!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806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87531-4A7A-416F-AE8B-D968DD733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30719778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1217</Words>
  <Application>Microsoft Office PowerPoint</Application>
  <PresentationFormat>On-screen Show (4:3)</PresentationFormat>
  <Paragraphs>313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Facebook Original Own Posts &amp; Reels Table | 01.2.34. WDR Lokalzeit - 1 of 8</vt:lpstr>
      <vt:lpstr>Facebook Original Own Posts &amp; Reels Table | 01.2.34. WDR Lokalzeit - 2 of 8</vt:lpstr>
      <vt:lpstr>Facebook Original Own Posts &amp; Reels Table | 01.2.34. WDR Lokalzeit - 3 of 8</vt:lpstr>
      <vt:lpstr>Facebook Original Own Posts &amp; Reels Table | 01.2.34. WDR Lokalzeit - 4 of 8</vt:lpstr>
      <vt:lpstr>Facebook Original Own Posts &amp; Reels Table | 01.2.34. WDR Lokalzeit - 5 of 8</vt:lpstr>
      <vt:lpstr>Facebook Original Own Posts &amp; Reels Table | 01.2.34. WDR Lokalzeit - 6 of 8</vt:lpstr>
      <vt:lpstr>Facebook Original Own Posts &amp; Reels Table | 01.2.34. WDR Lokalzeit - 7 of 8</vt:lpstr>
      <vt:lpstr>Facebook Original Own Posts &amp; Reels Table | 01.2.34. WDR Lokalzeit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8</dc:title>
  <dc:creator>Frederik Born</dc:creator>
  <cp:lastModifiedBy>Frederik Born</cp:lastModifiedBy>
  <cp:revision>1</cp:revision>
  <dcterms:created xsi:type="dcterms:W3CDTF">2025-02-18T11:17:21Z</dcterms:created>
  <dcterms:modified xsi:type="dcterms:W3CDTF">2025-02-18T11:19:11Z</dcterms:modified>
</cp:coreProperties>
</file>