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D4577-2108-4AC0-B70F-9DEDF6310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1CE0C8-B76C-48EB-91E1-C566D89AEC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4478502"/>
              </p:ext>
            </p:extLst>
          </p:nvPr>
        </p:nvGraphicFramePr>
        <p:xfrm>
          <a:off x="457200" y="1731963"/>
          <a:ext cx="7735824" cy="36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63158460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2543136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18218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35496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03049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02207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88443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7376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014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99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- 2025-01-30 15:37:02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Pflegeeltern sein – für Nicole und Wolfgang aus Duisburg eine ganz wichtige Mission.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1996499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660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- 2025-01-30 12:50:04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Joshua aus Köln ist mit seiner Liebe für das Bäckereihandwerk nicht allein – die Azubi-Zahlen steigen. 💪🍞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753717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589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- 2025-01-27 15:14:04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drei Stunden Suche in Münster ist Asko wieder bei seinem Herrchen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956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- 2025-01-30 18:09:03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Archäologie-Student Constantin aus Bielefeld hat einen echten Schatz gefunden! 💪 Der ist mehr als 1.600 Jahre alt!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047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0C81A1-E229-4400-921D-ED3B621480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1889313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BDCAC-9A2C-4340-A00B-11BB3F83A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267C06-1D64-4D44-9D76-DAD9D307FA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88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96843963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892441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37839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83622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40900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00729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60895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70040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052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638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- 2025-01-31 08:02:03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Guten Hunger! 😋 Alexander Brahm gibt seinen Ruhrtaler Freilandschweinen Futter aus eigenem Anbau. 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465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- 2025-01-31 10:34:02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Weil die Hauptschule in Meckenheim ihn damals unterstützt hat, kann Tizian heute selbst als Lehrer dort arbeiten. 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799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- 2025-02-02 12:05:02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Weil diese Art der Bestattung in Deutschland nicht erlaubt ist, fahren René und Denise dafür aus Herne in die Niederlande. 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355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F9732B-AF50-4C3F-B113-67CD1C0225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2836771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C0571-D406-4A25-867D-49B851BD3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B80CDE-2592-4BD1-9900-6F6502B831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3240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58545140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1014103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65405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15917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41482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84776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01036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55623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4273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284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- 2025-01-28 15:21:02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Trauer um Tochter Linda begleitet Stefanie seit dem Germanwings-Absturz jeden Tag. Als ehrenamtliche Trauerbegleiterin gibt sie ihre Erfahrungen und Gedanken auch an andere weiter.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175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- 2025-01-29 13:34:02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Paradebeispiel aus dem Sauerland für echten Zusammenhalt im Dorf. 💪🍻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019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- 2025-01-27 07:52:02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für eine Erfolgsgeschichte aus Geldern 👏.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97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- 2025-02-01 14:03:03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Schulabbrecher bekommen auf Caros Gutshof in Borgentreich eine zweite Chance.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413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F5A47D-4F9E-4DEE-A553-CC7AFA41A6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3054621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F4FDB-2493-4899-87BB-D6DBBE3AF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90ED83-6CB3-40AB-819F-93C126BB86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0037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00415031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2254438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54644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73212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75388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24784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37390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80515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4713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1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- 2025-01-30 07:56:03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Damit so eine lebensgefährliche Situation nicht nochmal vorkommt, sind Shetan und die anderen Pferde jetzt auf eine andere Wiese in Werl umgezogen. 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737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- 2025-01-29 17:51:45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Ignoriert werden und dem Mann den Autokauf überlassen? Das wollen Tessa und Sissi in ihrem Duisburger Autohaus ändern. 👩🏼‍🔧🚗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172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- 2025-01-27 12:23:02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ihrer Kunst belebt Monika die Wülfrather Fußgängerzone wieder mehr. 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598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3A17E-E6F9-409C-A906-3437C5B35A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714986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C7ADD-BA57-47C4-894D-3DE3D6346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B6FC12-5762-4AB7-82EC-6109EE2110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3074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64568379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4414493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30024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10263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36075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12525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75884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17706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2549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959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- 2025-01-28 09:42:02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Günther hatte schon viele Jobs, aber als Koch bei der Duisburger Tafel hat er sich mit 79 Jahren noch einen kleinen Lebenstraum erfüllt. 🧆👨🏼‍🍳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581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- 2025-01-28 18:12:04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A555 zwischen Köln und Bonn war Deutschlands erste öffentliche Autobahn. Später wurde sie sogar "Todesstrecke" genannt.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770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- 2025-01-31 12:40:02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Sieben Sprachen kann Safaae aus Essen fließend – und du? 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874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1060C-4699-49FE-A1FD-6BEE0DCE51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861089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44EFE-30B8-4FB1-A3CB-F69C70C01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10E406-CF11-4CC2-992C-B001321117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8696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08127463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5235636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57192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08227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31529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46203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81274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41804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3321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734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- 2025-01-30 10:43:02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Maria spricht schlecht Deutsch, als sie in die Schule kommt. Wie schön, dass sie Lernpate Günther hat, der ihr hilft.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164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- 2025-02-02 07:55:02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beste Mittel gegen Erkältung kennt Danny aus Bielefeld: 🌷🌷🌷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684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- 2025-01-28 07:22:02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dem Vorfall hat Anna eine Petition gestartet – damit die Parkhäuser der Uni Bochum sicherer werden und niemand anders so eine Begegnung durchmachen muss.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545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- 2025-01-28 13:12:05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Vor über dreißig Jahren verkaufte Rudi Babst seinen Oldtimer – jetzt sind sie wieder vereint. ❤️🚘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139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D21BB-7865-4B79-A19A-51004CB26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1673155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142B0-10D6-44CE-A05B-9A8167D0A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518B43-FD21-4D7A-A0AD-3BF8C9E32E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3688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94765143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9388871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41925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27137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67656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06773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43528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27954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8363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639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- 2025-02-01 17:29:13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Underdogs Münster helfen Menschen in prekären Lebenssituationen dabei, ihre Haustiere zu versorgen💪🏼🐕🦺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807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- 2025-02-01 12:38:03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Fabian schlägt einen Schiedsrichter ins Gesicht und wird dafür lange gesperrt. Nach einer langen Pause darf er beim CSV Ennepetal nun wieder kicken!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566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- 2025-01-27 17:23:02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Gad Franks Denkmal soll bald in der Gedenk- und Begegnungsstätte Pferdestall seinen Platz finden.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147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D75384-12EC-4D96-90A6-2D5A17504A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3761774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7F532-B7C9-440A-A558-5E4C193EE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A447E3-2D38-4E47-943C-B28B12B243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4813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18247095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1517639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88132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74842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5760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05395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49395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23569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6795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248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- 2025-01-31 17:31:49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es für die Feuerwehrleute in Werl zu heiß wird, übernimmt Robby, der Löschroboter! 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476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84AA22-2523-4B1E-BB43-53E3C46DC5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20178123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1216</Words>
  <Application>Microsoft Office PowerPoint</Application>
  <PresentationFormat>On-screen Show (4:3)</PresentationFormat>
  <Paragraphs>312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Facebook Original Own Posts &amp; Reels Table | 01.2.34. WDR Lokalzeit - 1 of 8</vt:lpstr>
      <vt:lpstr>Facebook Original Own Posts &amp; Reels Table | 01.2.34. WDR Lokalzeit - 2 of 8</vt:lpstr>
      <vt:lpstr>Facebook Original Own Posts &amp; Reels Table | 01.2.34. WDR Lokalzeit - 3 of 8</vt:lpstr>
      <vt:lpstr>Facebook Original Own Posts &amp; Reels Table | 01.2.34. WDR Lokalzeit - 4 of 8</vt:lpstr>
      <vt:lpstr>Facebook Original Own Posts &amp; Reels Table | 01.2.34. WDR Lokalzeit - 5 of 8</vt:lpstr>
      <vt:lpstr>Facebook Original Own Posts &amp; Reels Table | 01.2.34. WDR Lokalzeit - 6 of 8</vt:lpstr>
      <vt:lpstr>Facebook Original Own Posts &amp; Reels Table | 01.2.34. WDR Lokalzeit - 7 of 8</vt:lpstr>
      <vt:lpstr>Facebook Original Own Posts &amp; Reels Table | 01.2.34. WDR Lokalzeit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01.2.34. WDR Lokalzeit - 1 of 8</dc:title>
  <dc:creator>Frederik Born</dc:creator>
  <cp:lastModifiedBy>Frederik Born</cp:lastModifiedBy>
  <cp:revision>1</cp:revision>
  <dcterms:created xsi:type="dcterms:W3CDTF">2025-02-18T11:15:31Z</dcterms:created>
  <dcterms:modified xsi:type="dcterms:W3CDTF">2025-02-18T11:17:20Z</dcterms:modified>
</cp:coreProperties>
</file>