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416AA-19EC-4A05-BB66-3CC2F3B58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55A683-3D70-4262-BB77-48FE9DA00F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2577061"/>
              </p:ext>
            </p:extLst>
          </p:nvPr>
        </p:nvGraphicFramePr>
        <p:xfrm>
          <a:off x="457200" y="1731963"/>
          <a:ext cx="8147304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46653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455184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018742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905771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14433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0392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216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- 2025-02-06 15:46:47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854230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562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- 2025-02-14 16:01:21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808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- 2025-02-12 15:36:50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70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- 2025-02-13 15:42:42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553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- 2025-02-08 10:04:25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115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- 2025-02-11 15:36:11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121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- 2025-02-04 15:38:03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64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- 2025-02-03 15:57:54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630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- 2025-02-10 15:32:36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526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- 2025-02-05 16:02:41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285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- 2025-02-07 15:40:09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486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2520A7-6872-471A-BF42-BFB1A800AE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786561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192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Videos Table | @wdrlokalzeit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@wdrlokalzeit</dc:title>
  <dc:creator>Frederik Born</dc:creator>
  <cp:lastModifiedBy>Frederik Born</cp:lastModifiedBy>
  <cp:revision>1</cp:revision>
  <dcterms:created xsi:type="dcterms:W3CDTF">2025-02-17T12:44:39Z</dcterms:created>
  <dcterms:modified xsi:type="dcterms:W3CDTF">2025-02-17T12:44:52Z</dcterms:modified>
</cp:coreProperties>
</file>