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67BD4-EAA7-4B93-97CD-DBF76A13C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47B9B5-9504-4738-B90A-DDED46FB97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2321432"/>
              </p:ext>
            </p:extLst>
          </p:nvPr>
        </p:nvGraphicFramePr>
        <p:xfrm>
          <a:off x="457200" y="1731963"/>
          <a:ext cx="8147304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150399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1402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56457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98702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07066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24691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80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- 2025-02-06 15:46:47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55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- 2025-02-14 16:01:21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15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- 2025-02-12 15:36:50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79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- 2025-02-13 15:42:42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381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- 2025-02-08 10:04:25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29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- 2025-02-11 15:36:11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59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- 2025-02-04 15:38:03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- 2025-02-03 15:57:54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20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- 2025-02-10 15:32:36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63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- 2025-02-05 16:02:41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62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- 2025-02-07 15:40:09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466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EDAA2-6481-4642-ACD7-6503EBA68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34317019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192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Videos Table | @wdrlokalzeit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</dc:title>
  <dc:creator>Frederik Born</dc:creator>
  <cp:lastModifiedBy>Frederik Born</cp:lastModifiedBy>
  <cp:revision>1</cp:revision>
  <dcterms:created xsi:type="dcterms:W3CDTF">2025-02-17T12:34:48Z</dcterms:created>
  <dcterms:modified xsi:type="dcterms:W3CDTF">2025-02-17T12:35:01Z</dcterms:modified>
</cp:coreProperties>
</file>