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B439-9334-4D8B-B3F4-EBC681D8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19547-C412-4067-9A80-41A59B5EC3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574559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30299552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38144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889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447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051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052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22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1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- 2025-02-06 15:46:47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CRtpECjAe8akk1E0tWydgEDfAcFFAirCAnMI~tplv-tiktokx-dmt-logoccm:300:400:tos-no1a-i-0068-no/ogtpDf0VEE3kI1yIvAngFCekEgRMAAR2CFVANz.jpeg?dr=9231&amp;nonce=38712&amp;refresh_token=ff1cdbc8ac62c1fb28bfed58e799cd81&amp;x-expires=1739876400&amp;x-signature=d5K2PyKsXYT9U8FN5VBn%2FRbgAvU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32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36C58-59EB-4514-AE5F-36D26F732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77167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2B70-FC8C-4143-84AD-5459379D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71C63-32FC-4236-A57B-5A31E9D9A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7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64301827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93693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55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277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410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018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68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7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- 2025-02-14 16:01:21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yg9b9YVsBIBipaC6wBEnPipWkCBqZAAvAEA~tplv-tiktokx-dmt-logoccm:300:400:tos-no1a-i-0068-no/oosYW0Z2Av4BCiiPpalA64wBmBdwEbEGAIBA9.jpeg?dr=9231&amp;nonce=77236&amp;refresh_token=a1a5198c76bec6118cd546866ed37172&amp;x-expires=1739876400&amp;x-signature=4IduWaMzT4RLhH2Df2bTiV612jY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8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37BDF-C237-420F-840C-514819053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89334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EA97A-C586-4D2E-873F-240B65D4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14851-AE05-433C-98A6-1D2525207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947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0503379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15960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0297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5332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29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4286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78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80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- 2025-02-12 15:36:50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1z1ABLECBiACyYfCAwIGAi8lsAP6Hkgc8ISs~tplv-tiktokx-dmt-logoccm:300:400:tos-no1a-i-0068-no/oQCRDEgYEZnAsVEgICsAkkFAzrjtsFfLftAEIB.jpeg?dr=9231&amp;nonce=1579&amp;refresh_token=33252d23c7d39e7f1dd8ad9a6036d986&amp;x-expires=1739876400&amp;x-signature=xBv5SSh4m8TeTGyRT9QWYX%2Fwdwo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103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B5AAC-D920-45DC-96A3-CF217E772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88321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9945-0F86-4933-B702-9B223ED6B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22782-6084-4E7A-A9B7-72FCEFF7A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938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425933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5026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506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007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9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975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175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3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- 2025-02-13 15:42:42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wCN1ACjixEABSA7z0wIPwAJiEXfCgBIuBOEb~tplv-tiktokx-dmt-logoccm:300:400:tos-no1a-i-0068-no/oQwPAuJiwwEK1AOzA5AIIBXiYfCvPECSCBPBw2.jpeg?dr=9231&amp;nonce=18043&amp;refresh_token=78c6ddfc93c02732063f4fdd5312b6ff&amp;x-expires=1739876400&amp;x-signature=doBz3%2BqbOrP9gQt3JkCB5KkV65A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55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05D85-194B-4E0C-9162-5F9BE9BE2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35230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A97FA-34AA-4024-88AC-AB41C5B8D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48CF4-C7BC-4616-A8A5-74C82CD68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969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23232333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65991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22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831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054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585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404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9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- 2025-02-08 10:04:25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C4sAkDnCP819pFEAAx7AIBEFVOfpegdRQCFX~tplv-tiktokx-cropcenter-q:300:400:q72.jpeg?dr=9232&amp;nonce=42333&amp;refresh_token=cbce5dc906a405fc63e4b67e5cc2509a&amp;x-expires=1739876400&amp;x-signature=mzK4QedldOOnYa4oYc%2FoQhUI1xk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40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ED501-AAEB-4CA0-A367-07841B4FC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51395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3EABF-1AEA-4D3D-A6EF-789E0B007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CB38AA-9CF7-47A6-9112-C209EA3C2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904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1743440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57211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445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974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52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83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891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3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- 2025-02-11 15:36:11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AiWoABirByZsCEWpvA0gBA2YEIt6cYapkFK~tplv-tiktokx-dmt-logoccm:300:400:tos-no1a-i-0068-no/ocZ2Eq2qgBwRAEeFnAICPlFnE1Frk2fYCFA6DA.jpeg?dr=9231&amp;nonce=30428&amp;refresh_token=728f4b5dbab61ba195d7b0f1869b83fe&amp;x-expires=1739876400&amp;x-signature=LOK6Rufzvw6aTzci%2B5%2F5If0Kxoo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83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D7528-318A-455E-BA7F-91CD78B4D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412752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5BF3-A480-4D60-AB79-04AAE73F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5F0DE-4539-4F0A-A754-DF58014CE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96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45698903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9430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750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033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75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196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381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28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- 2025-02-04 15:38:03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IAeELyfAJkjUG6GQ2TLVeAuF9IIRPNIAAFEIc~tplv-tiktokx-dmt-logoccm:300:400:tos-no1a-i-0068-no/os8FGECaEERkCZAJ5fxfiIixnkAJuDnuoAEgAF.jpeg?dr=9231&amp;nonce=5887&amp;refresh_token=9b98167b93997e8f0292eabd8ebb28e9&amp;x-expires=1739876400&amp;x-signature=g1DanBHK8uZwNPyPyTWfRjqZLW8%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67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E6A5-0A3D-4F4F-AD4D-6EFB4E61D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486234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44F43-0A63-422D-B8BA-7C19AC94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786CF-6BDA-454A-9B0B-90A69EF56C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722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54253162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395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114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80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548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667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126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- 2025-02-03 15:57:54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QEgIACAI280AGBzLiCmfB3vMy4C4iAwSJGXBU~tplv-tiktokx-dmt-logoccm:300:400:tos-no1a-i-0068-no/oAPKF6fDkImGRlnE4s6cFo5NBCuAfElAFAAxQg.jpeg?dr=9231&amp;nonce=64311&amp;refresh_token=72fb3adafc8dc0ef27ddc2e9c22f9cdd&amp;x-expires=1739876400&amp;x-signature=6DigUvVmPRrJAihdlLbUPspjEdU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6161C-03B9-47E7-B036-7F2CBCB90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407565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2623-1D83-4177-A36C-45C9CB38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2DD13-3CBF-4721-ADD5-AE00F9E3CC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79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90594449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6664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352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113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808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08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068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62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- 2025-02-10 15:32:36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TqBMw1fAEOCcCwABIz5gBcDiCSiCAGSQAI50~tplv-tiktokx-dmt-logoccm:300:400:tos-no1a-i-0068-no/oQFF4ADXFAFCqHUbARDMAC8EqinIQkAfgngUfE.jpeg?dr=9231&amp;nonce=12924&amp;refresh_token=f1d0e7181576bc95867f22de39f083b4&amp;x-expires=1739876400&amp;x-signature=aaJDKRU%2FEe5FZl3KLIuZQZnBkbE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83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1CD69-F1B2-4E49-A485-08E7F97EA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01228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B2DB-21E4-41C2-9659-793D0F41D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79265-CE64-4A27-8157-E7BB83A5A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169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15951994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1338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638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71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599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985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379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- 2025-02-05 16:02:41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JPRAGlQLFIAKKfeIAAgDALJvNh5cgsyRkjIe~tplv-tiktokx-dmt-logoccm:300:400:tos-no1a-i-0068-no/oIdGjvqmPIIAIALRfFRLNFsIQxGAfCA8hAe4ZC.jpeg?dr=9231&amp;nonce=74220&amp;refresh_token=1a34ba36ed408bde1bb6a64edf945eb3&amp;x-expires=1739876400&amp;x-signature=L1FfIs8sBhWSY58r4GBlyR6ypA4%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95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F0E74-6E3A-4710-A14C-FE99661E8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273889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97B5-ADE6-4E31-A4B4-9F7E2B2B7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060AF-3294-4C6A-8090-510B20CBE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454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65213377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1135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572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256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34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13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73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- 2025-02-07 15:40:09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CEkIGBgAtjFveFRFfOhnDCjApgaEEi0AoIAm~tplv-tiktokx-dmt-logoccm:300:400:tos-no1a-i-0068-no/oQeawAIMPFNYq7fWQAADZAINILjM8TeABjQoFP.jpeg?dr=9231&amp;nonce=25553&amp;refresh_token=de79777bdb18b6a5148e31423ec84c98&amp;x-expires=1739876400&amp;x-signature=OOHOP1gU89vk4CMgcuJeJvjKoKc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90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535F2-A4A7-4E44-996B-E536A3D74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460883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1346</Words>
  <Application>Microsoft Office PowerPoint</Application>
  <PresentationFormat>On-screen Show (4:3)</PresentationFormat>
  <Paragraphs>176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Tiktok Videos Table | @wdrlokalzeit - 1 of 11</vt:lpstr>
      <vt:lpstr>Tiktok Videos Table | @wdrlokalzeit - 2 of 11</vt:lpstr>
      <vt:lpstr>Tiktok Videos Table | @wdrlokalzeit - 3 of 11</vt:lpstr>
      <vt:lpstr>Tiktok Videos Table | @wdrlokalzeit - 4 of 11</vt:lpstr>
      <vt:lpstr>Tiktok Videos Table | @wdrlokalzeit - 5 of 11</vt:lpstr>
      <vt:lpstr>Tiktok Videos Table | @wdrlokalzeit - 6 of 11</vt:lpstr>
      <vt:lpstr>Tiktok Videos Table | @wdrlokalzeit - 7 of 11</vt:lpstr>
      <vt:lpstr>Tiktok Videos Table | @wdrlokalzeit - 8 of 11</vt:lpstr>
      <vt:lpstr>Tiktok Videos Table | @wdrlokalzeit - 9 of 11</vt:lpstr>
      <vt:lpstr>Tiktok Videos Table | @wdrlokalzeit - 10 of 11</vt:lpstr>
      <vt:lpstr>Tiktok Videos Table | @wdrlokalzeit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11</dc:title>
  <dc:creator>Frederik Born</dc:creator>
  <cp:lastModifiedBy>Frederik Born</cp:lastModifiedBy>
  <cp:revision>1</cp:revision>
  <dcterms:created xsi:type="dcterms:W3CDTF">2025-02-17T12:30:50Z</dcterms:created>
  <dcterms:modified xsi:type="dcterms:W3CDTF">2025-02-17T12:31:21Z</dcterms:modified>
</cp:coreProperties>
</file>