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23111-E2B7-4FE6-8450-E4DDDBE74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EBEDA-519E-4D96-BFCB-682C9FCB6C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608901"/>
              </p:ext>
            </p:extLst>
          </p:nvPr>
        </p:nvGraphicFramePr>
        <p:xfrm>
          <a:off x="457200" y="1731963"/>
          <a:ext cx="814730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797728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36261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15966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92977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518013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5036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2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- 2025-02-06 15:46:47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52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- 2025-02-14 16:01:21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434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- 2025-02-12 15:36:50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38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- 2025-02-13 15:42:42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8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- 2025-02-08 10:04:25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30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- 2025-02-11 15:36:11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44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- 2025-02-04 15:38:03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96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- 2025-02-03 15:57:54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27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- 2025-02-10 15:32:36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58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- 2025-02-05 16:02:41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89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- 2025-02-07 15:40:09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474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9A0BD-BBCA-435A-825D-AD83E8208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34558922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192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Videos Table | @wdrlokalzeit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</dc:title>
  <dc:creator>Frederik Born</dc:creator>
  <cp:lastModifiedBy>Frederik Born</cp:lastModifiedBy>
  <cp:revision>1</cp:revision>
  <dcterms:created xsi:type="dcterms:W3CDTF">2025-02-17T12:28:28Z</dcterms:created>
  <dcterms:modified xsi:type="dcterms:W3CDTF">2025-02-17T12:28:42Z</dcterms:modified>
</cp:coreProperties>
</file>