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FCF3E-471C-4093-B2A6-16BBE33FD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625248-DE1C-4AD9-92BD-C08C09982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217241"/>
              </p:ext>
            </p:extLst>
          </p:nvPr>
        </p:nvGraphicFramePr>
        <p:xfrm>
          <a:off x="457200" y="1731963"/>
          <a:ext cx="814730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73608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49968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74296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7658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12917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706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158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- 2025-02-06 15:46:47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99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- 2025-02-14 16:01:21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23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- 2025-02-12 15:36:50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48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- 2025-02-13 15:42:42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26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- 2025-02-08 10:04:25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9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- 2025-02-11 15:36:11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5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- 2025-02-04 15:38:03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28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- 2025-02-03 15:57:54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0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- 2025-02-10 15:32:36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61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- 2025-02-05 16:02:41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42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- 2025-02-07 15:40:09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600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AE24C-2F19-4012-B2D8-58A412903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2772415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Videos Table | @wdrlokalzeit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</dc:title>
  <dc:creator>Frederik Born</dc:creator>
  <cp:lastModifiedBy>Frederik Born</cp:lastModifiedBy>
  <cp:revision>1</cp:revision>
  <dcterms:created xsi:type="dcterms:W3CDTF">2025-02-17T12:26:35Z</dcterms:created>
  <dcterms:modified xsi:type="dcterms:W3CDTF">2025-02-17T12:26:48Z</dcterms:modified>
</cp:coreProperties>
</file>