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93DF2-CB4F-4766-9F49-616CC3E3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49B85A-221C-459A-A1FB-5B30BFC088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470322"/>
              </p:ext>
            </p:extLst>
          </p:nvPr>
        </p:nvGraphicFramePr>
        <p:xfrm>
          <a:off x="457200" y="1731963"/>
          <a:ext cx="8147304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83868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1909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47263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13895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88645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7270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8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- 2025-02-06 15:46:47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39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- 2025-02-14 16:01:21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94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- 2025-02-12 15:36:50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71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- 2025-02-13 15:42:42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20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- 2025-02-08 10:04:25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484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- 2025-02-11 15:36:11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15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- 2025-02-04 15:38:03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62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- 2025-02-03 15:57:54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68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- 2025-02-10 15:32:36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22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- 2025-02-05 16:02:41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36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@wdrlokalzeit - 2025-02-07 15:40:09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807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FDB45-60C1-40C8-BB84-BDF916A63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03/02/2025 - 16/02/2025</a:t>
            </a:r>
          </a:p>
        </p:txBody>
      </p:sp>
    </p:spTree>
    <p:extLst>
      <p:ext uri="{BB962C8B-B14F-4D97-AF65-F5344CB8AC3E}">
        <p14:creationId xmlns:p14="http://schemas.microsoft.com/office/powerpoint/2010/main" val="817691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Videos Table | @wdrlokalzeit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</dc:title>
  <dc:creator>Frederik Born</dc:creator>
  <cp:lastModifiedBy>Frederik Born</cp:lastModifiedBy>
  <cp:revision>1</cp:revision>
  <dcterms:created xsi:type="dcterms:W3CDTF">2025-02-17T12:25:57Z</dcterms:created>
  <dcterms:modified xsi:type="dcterms:W3CDTF">2025-02-17T12:26:08Z</dcterms:modified>
</cp:coreProperties>
</file>