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45F8B-B34E-4A97-AC2C-B4D075F7C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195E6F-0BB0-4BA9-AF12-3339EEAC21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8140961"/>
              </p:ext>
            </p:extLst>
          </p:nvPr>
        </p:nvGraphicFramePr>
        <p:xfrm>
          <a:off x="457200" y="1731963"/>
          <a:ext cx="7818120" cy="919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1943165243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9633213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1673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6659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11202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61713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43631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7355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- 2025-02-06 15:46:47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wCRtpECjAe8akk1E0tWydgEDfAcFFAirCAnMI~tplv-tiktokx-dmt-logoccm:300:400:tos-no1a-i-0068-no/ogtpDf0VEE3kI1yIvAngFCekEgRMAAR2CFVANz.jpeg?dr=9231&amp;nonce=38712&amp;refresh_token=ff1cdbc8ac62c1fb28bfed58e799cd81&amp;x-expires=1739876400&amp;x-signature=d5K2PyKsXYT9U8FN5VBn%2FRbgAvU%3D&amp;biz_tag=tt_video&amp;idc=useast2a&amp;ps=933b5bde&amp;s=TIKTOK_FOR_DEVELOPER&amp;sc=cover&amp;shcp=8aecc5ac&amp;shp=d05b14bd&amp;t=bacd0480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854230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28351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8BB875-CD44-4CAB-A811-694CA6A99F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03/02/2025 - 16/02/2025</a:t>
            </a:r>
          </a:p>
        </p:txBody>
      </p:sp>
    </p:spTree>
    <p:extLst>
      <p:ext uri="{BB962C8B-B14F-4D97-AF65-F5344CB8AC3E}">
        <p14:creationId xmlns:p14="http://schemas.microsoft.com/office/powerpoint/2010/main" val="9374318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5FAC28-C4E3-4DDE-8AE8-F91328C4D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- 2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4CDC57-9516-40A4-8EBE-70522E11D5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40041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1279467902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38309547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58612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66704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04042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78788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56780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1321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- 2025-02-14 16:01:21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wyg9b9YVsBIBipaC6wBEnPipWkCBqZAAvAEA~tplv-tiktokx-dmt-logoccm:300:400:tos-no1a-i-0068-no/oosYW0Z2Av4BCiiPpalA64wBmBdwEbEGAIBA9.jpeg?dr=9231&amp;nonce=77236&amp;refresh_token=a1a5198c76bec6118cd546866ed37172&amp;x-expires=1739876400&amp;x-signature=4IduWaMzT4RLhH2Df2bTiV612jY%3D&amp;biz_tag=tt_video&amp;idc=useast2a&amp;ps=933b5bde&amp;s=TIKTOK_FOR_DEVELOPER&amp;sc=cover&amp;shcp=8aecc5ac&amp;shp=d05b14bd&amp;t=bacd0480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462904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7199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559987-DA64-4E65-8930-3CD1AAC3B8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03/02/2025 - 16/02/2025</a:t>
            </a:r>
          </a:p>
        </p:txBody>
      </p:sp>
    </p:spTree>
    <p:extLst>
      <p:ext uri="{BB962C8B-B14F-4D97-AF65-F5344CB8AC3E}">
        <p14:creationId xmlns:p14="http://schemas.microsoft.com/office/powerpoint/2010/main" val="3955044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22A7A-244B-4CBC-A3D8-486249F55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- 3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2B4A5D-B3FC-4591-9008-F4DBF6677B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43241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17859211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41092532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43102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23017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87406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32901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74045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534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- 2025-02-12 15:36:50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U1z1ABLECBiACyYfCAwIGAi8lsAP6Hkgc8ISs~tplv-tiktokx-dmt-logoccm:300:400:tos-no1a-i-0068-no/oQCRDEgYEZnAsVEgICsAkkFAzrjtsFfLftAEIB.jpeg?dr=9231&amp;nonce=1579&amp;refresh_token=33252d23c7d39e7f1dd8ad9a6036d986&amp;x-expires=1739876400&amp;x-signature=xBv5SSh4m8TeTGyRT9QWYX%2Fwdwo%3D&amp;biz_tag=tt_video&amp;idc=useast2a&amp;ps=933b5bde&amp;s=TIKTOK_FOR_DEVELOPER&amp;sc=cover&amp;shcp=8aecc5ac&amp;shp=d05b14bd&amp;t=bacd0480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61324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B57760-AFA4-43ED-87D4-035C163ACF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03/02/2025 - 16/02/2025</a:t>
            </a:r>
          </a:p>
        </p:txBody>
      </p:sp>
    </p:spTree>
    <p:extLst>
      <p:ext uri="{BB962C8B-B14F-4D97-AF65-F5344CB8AC3E}">
        <p14:creationId xmlns:p14="http://schemas.microsoft.com/office/powerpoint/2010/main" val="33747476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6532D0-70F9-4E9B-92C1-ED14F0506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- 4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563A49-3C93-4F71-8FE6-BC5180CAFE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20277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779199563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5890984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93439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99000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57920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60699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31227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1077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- 2025-02-13 15:42:42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wwCN1ACjixEABSA7z0wIPwAJiEXfCgBIuBOEb~tplv-tiktokx-dmt-logoccm:300:400:tos-no1a-i-0068-no/oQwPAuJiwwEK1AOzA5AIIBXiYfCvPECSCBPBw2.jpeg?dr=9231&amp;nonce=18043&amp;refresh_token=78c6ddfc93c02732063f4fdd5312b6ff&amp;x-expires=1739876400&amp;x-signature=doBz3%2BqbOrP9gQt3JkCB5KkV65A%3D&amp;biz_tag=tt_video&amp;idc=useast2a&amp;ps=933b5bde&amp;s=TIKTOK_FOR_DEVELOPER&amp;sc=cover&amp;shcp=8aecc5ac&amp;shp=d05b14bd&amp;t=bacd0480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04664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49B6F3-A50B-46D2-A410-F51146359B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03/02/2025 - 16/02/2025</a:t>
            </a:r>
          </a:p>
        </p:txBody>
      </p:sp>
    </p:spTree>
    <p:extLst>
      <p:ext uri="{BB962C8B-B14F-4D97-AF65-F5344CB8AC3E}">
        <p14:creationId xmlns:p14="http://schemas.microsoft.com/office/powerpoint/2010/main" val="19625382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E5EDF-916F-4D55-8565-68627AF8B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- 5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2C906D-0BF1-441C-9BB3-D106256535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17846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574842872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2205651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61869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07711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34941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43496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60429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4552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- 2025-02-08 10:04:25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kC4sAkDnCP819pFEAAx7AIBEFVOfpegdRQCFX~tplv-tiktokx-cropcenter-q:300:400:q72.jpeg?dr=9232&amp;nonce=42333&amp;refresh_token=cbce5dc906a405fc63e4b67e5cc2509a&amp;x-expires=1739876400&amp;x-signature=mzK4QedldOOnYa4oYc%2FoQhUI1xk%3D&amp;biz_tag=tt_video&amp;idc=useast2a&amp;ps=933b5bde&amp;s=TIKTOK_FOR_DEVELOPER&amp;sc=cover&amp;shcp=8aecc5ac&amp;shp=d05b14bd&amp;t=bacd0480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02003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CE7B55-6946-4BD5-AB05-C932AC9076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03/02/2025 - 16/02/2025</a:t>
            </a:r>
          </a:p>
        </p:txBody>
      </p:sp>
    </p:spTree>
    <p:extLst>
      <p:ext uri="{BB962C8B-B14F-4D97-AF65-F5344CB8AC3E}">
        <p14:creationId xmlns:p14="http://schemas.microsoft.com/office/powerpoint/2010/main" val="17522848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C57F6-4128-4D0F-AFB4-2B6A2E403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- 6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E27CBE-6A0B-42B2-B474-7E3454E19F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31534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1790640644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040285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60320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46720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97226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8762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82245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9507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- 2025-02-11 15:36:11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wAiWoABirByZsCEWpvA0gBA2YEIt6cYapkFK~tplv-tiktokx-dmt-logoccm:300:400:tos-no1a-i-0068-no/ocZ2Eq2qgBwRAEeFnAICPlFnE1Frk2fYCFA6DA.jpeg?dr=9231&amp;nonce=30428&amp;refresh_token=728f4b5dbab61ba195d7b0f1869b83fe&amp;x-expires=1739876400&amp;x-signature=LOK6Rufzvw6aTzci%2B5%2F5If0Kxoo%3D&amp;biz_tag=tt_video&amp;idc=useast2a&amp;ps=933b5bde&amp;s=TIKTOK_FOR_DEVELOPER&amp;sc=cover&amp;shcp=8aecc5ac&amp;shp=d05b14bd&amp;t=bacd0480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6.98 %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69823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8BE497-8C82-4970-8BFD-29129E42B4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03/02/2025 - 16/02/2025</a:t>
            </a:r>
          </a:p>
        </p:txBody>
      </p:sp>
    </p:spTree>
    <p:extLst>
      <p:ext uri="{BB962C8B-B14F-4D97-AF65-F5344CB8AC3E}">
        <p14:creationId xmlns:p14="http://schemas.microsoft.com/office/powerpoint/2010/main" val="40225684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10E747-2917-40D5-92C4-572684553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- 7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50080C-CBD5-4C41-AC08-D53EA0257F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85689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3444297980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40815149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89829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5725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81142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11374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78772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24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- 2025-02-04 15:38:03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IAeELyfAJkjUG6GQ2TLVeAuF9IIRPNIAAFEIc~tplv-tiktokx-dmt-logoccm:300:400:tos-no1a-i-0068-no/os8FGECaEERkCZAJ5fxfiIixnkAJuDnuoAEgAF.jpeg?dr=9231&amp;nonce=5887&amp;refresh_token=9b98167b93997e8f0292eabd8ebb28e9&amp;x-expires=1739876400&amp;x-signature=g1DanBHK8uZwNPyPyTWfRjqZLW8%3D&amp;biz_tag=tt_video&amp;idc=useast2a&amp;ps=933b5bde&amp;s=TIKTOK_FOR_DEVELOPER&amp;sc=cover&amp;shcp=8aecc5ac&amp;shp=d05b14bd&amp;t=bacd0480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24038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AA67F5-DEED-477F-AD24-A4EFC60215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03/02/2025 - 16/02/2025</a:t>
            </a:r>
          </a:p>
        </p:txBody>
      </p:sp>
    </p:spTree>
    <p:extLst>
      <p:ext uri="{BB962C8B-B14F-4D97-AF65-F5344CB8AC3E}">
        <p14:creationId xmlns:p14="http://schemas.microsoft.com/office/powerpoint/2010/main" val="42564624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476F6-DEE9-4D72-8F1B-C9793C17D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- 8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2F5DD3-76B7-4E3F-9341-45776BD3B4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14902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2151534823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37047405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84185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34098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06185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69604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58907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1133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- 2025-02-03 15:57:54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QEgIACAI280AGBzLiCmfB3vMy4C4iAwSJGXBU~tplv-tiktokx-dmt-logoccm:300:400:tos-no1a-i-0068-no/oAPKF6fDkImGRlnE4s6cFo5NBCuAfElAFAAxQg.jpeg?dr=9231&amp;nonce=64311&amp;refresh_token=72fb3adafc8dc0ef27ddc2e9c22f9cdd&amp;x-expires=1739876400&amp;x-signature=6DigUvVmPRrJAihdlLbUPspjEdU%3D&amp;biz_tag=tt_video&amp;idc=useast2a&amp;ps=933b5bde&amp;s=TIKTOK_FOR_DEVELOPER&amp;sc=cover&amp;shcp=8aecc5ac&amp;shp=d05b14bd&amp;t=bacd0480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5430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8CADC7-F416-4063-A66F-DD91386758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03/02/2025 - 16/02/2025</a:t>
            </a:r>
          </a:p>
        </p:txBody>
      </p:sp>
    </p:spTree>
    <p:extLst>
      <p:ext uri="{BB962C8B-B14F-4D97-AF65-F5344CB8AC3E}">
        <p14:creationId xmlns:p14="http://schemas.microsoft.com/office/powerpoint/2010/main" val="27855803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FFDB0-BC36-4426-B2B8-C0CFBEA0B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- 9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BFD993-6355-4755-B93F-7047DCFA1B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26500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3288061065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8313743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56017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97124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97840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016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80345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9930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- 2025-02-10 15:32:36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gTqBMw1fAEOCcCwABIz5gBcDiCSiCAGSQAI50~tplv-tiktokx-dmt-logoccm:300:400:tos-no1a-i-0068-no/oQFF4ADXFAFCqHUbARDMAC8EqinIQkAfgngUfE.jpeg?dr=9231&amp;nonce=12924&amp;refresh_token=f1d0e7181576bc95867f22de39f083b4&amp;x-expires=1739876400&amp;x-signature=aaJDKRU%2FEe5FZl3KLIuZQZnBkbE%3D&amp;biz_tag=tt_video&amp;idc=useast2a&amp;ps=933b5bde&amp;s=TIKTOK_FOR_DEVELOPER&amp;sc=cover&amp;shcp=8aecc5ac&amp;shp=d05b14bd&amp;t=bacd0480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15769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216600-C8AA-4A5F-9481-5B8981D638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03/02/2025 - 16/02/2025</a:t>
            </a:r>
          </a:p>
        </p:txBody>
      </p:sp>
    </p:spTree>
    <p:extLst>
      <p:ext uri="{BB962C8B-B14F-4D97-AF65-F5344CB8AC3E}">
        <p14:creationId xmlns:p14="http://schemas.microsoft.com/office/powerpoint/2010/main" val="13819424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C04F8-D4D3-4098-973F-7F43ED22C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- 10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E96D2F-FE60-4A21-A186-9785E31157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904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2517517863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765164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15589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56388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31795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15513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76942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1421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- 2025-02-05 16:02:41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gJPRAGlQLFIAKKfeIAAgDALJvNh5cgsyRkjIe~tplv-tiktokx-dmt-logoccm:300:400:tos-no1a-i-0068-no/oIdGjvqmPIIAIALRfFRLNFsIQxGAfCA8hAe4ZC.jpeg?dr=9231&amp;nonce=74220&amp;refresh_token=1a34ba36ed408bde1bb6a64edf945eb3&amp;x-expires=1739876400&amp;x-signature=L1FfIs8sBhWSY58r4GBlyR6ypA4%3D&amp;biz_tag=tt_video&amp;idc=useast2a&amp;ps=933b5bde&amp;s=TIKTOK_FOR_DEVELOPER&amp;sc=cover&amp;shcp=8aecc5ac&amp;shp=d05b14bd&amp;t=bacd0480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78875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2EB64E-EB23-474E-8667-62E7473B3A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03/02/2025 - 16/02/2025</a:t>
            </a:r>
          </a:p>
        </p:txBody>
      </p:sp>
    </p:spTree>
    <p:extLst>
      <p:ext uri="{BB962C8B-B14F-4D97-AF65-F5344CB8AC3E}">
        <p14:creationId xmlns:p14="http://schemas.microsoft.com/office/powerpoint/2010/main" val="42391001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59EE0-F593-4360-81AD-79A3F6C16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- 11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CB7A8F-FF72-4963-A9A3-C8634C831D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42579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2561273788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9753807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1651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52049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21211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06006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74588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0677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- 2025-02-07 15:40:09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gCEkIGBgAtjFveFRFfOhnDCjApgaEEi0AoIAm~tplv-tiktokx-dmt-logoccm:300:400:tos-no1a-i-0068-no/oQeawAIMPFNYq7fWQAADZAINILjM8TeABjQoFP.jpeg?dr=9231&amp;nonce=25553&amp;refresh_token=de79777bdb18b6a5148e31423ec84c98&amp;x-expires=1739876400&amp;x-signature=OOHOP1gU89vk4CMgcuJeJvjKoKc%3D&amp;biz_tag=tt_video&amp;idc=useast2a&amp;ps=933b5bde&amp;s=TIKTOK_FOR_DEVELOPER&amp;sc=cover&amp;shcp=8aecc5ac&amp;shp=d05b14bd&amp;t=bacd0480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01425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C94B17-CA54-4EB8-B97C-C5E252A546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03/02/2025 - 16/02/2025</a:t>
            </a:r>
          </a:p>
        </p:txBody>
      </p:sp>
    </p:spTree>
    <p:extLst>
      <p:ext uri="{BB962C8B-B14F-4D97-AF65-F5344CB8AC3E}">
        <p14:creationId xmlns:p14="http://schemas.microsoft.com/office/powerpoint/2010/main" val="16727166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1346</Words>
  <Application>Microsoft Office PowerPoint</Application>
  <PresentationFormat>On-screen Show (4:3)</PresentationFormat>
  <Paragraphs>176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Calibri</vt:lpstr>
      <vt:lpstr>Arial</vt:lpstr>
      <vt:lpstr>quintly_template</vt:lpstr>
      <vt:lpstr>Tiktok Videos Table | @wdrlokalzeit - 1 of 11</vt:lpstr>
      <vt:lpstr>Tiktok Videos Table | @wdrlokalzeit - 2 of 11</vt:lpstr>
      <vt:lpstr>Tiktok Videos Table | @wdrlokalzeit - 3 of 11</vt:lpstr>
      <vt:lpstr>Tiktok Videos Table | @wdrlokalzeit - 4 of 11</vt:lpstr>
      <vt:lpstr>Tiktok Videos Table | @wdrlokalzeit - 5 of 11</vt:lpstr>
      <vt:lpstr>Tiktok Videos Table | @wdrlokalzeit - 6 of 11</vt:lpstr>
      <vt:lpstr>Tiktok Videos Table | @wdrlokalzeit - 7 of 11</vt:lpstr>
      <vt:lpstr>Tiktok Videos Table | @wdrlokalzeit - 8 of 11</vt:lpstr>
      <vt:lpstr>Tiktok Videos Table | @wdrlokalzeit - 9 of 11</vt:lpstr>
      <vt:lpstr>Tiktok Videos Table | @wdrlokalzeit - 10 of 11</vt:lpstr>
      <vt:lpstr>Tiktok Videos Table | @wdrlokalzeit - 11 of 11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Videos Table | @wdrlokalzeit - 1 of 11</dc:title>
  <dc:creator>Frederik Born</dc:creator>
  <cp:lastModifiedBy>Frederik Born</cp:lastModifiedBy>
  <cp:revision>1</cp:revision>
  <dcterms:created xsi:type="dcterms:W3CDTF">2025-02-17T12:25:25Z</dcterms:created>
  <dcterms:modified xsi:type="dcterms:W3CDTF">2025-02-17T12:25:56Z</dcterms:modified>
</cp:coreProperties>
</file>