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F7F1A-0D50-413E-B881-3F731BD4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BFFAA-4453-4EB4-9535-E4B2D94F3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549646"/>
              </p:ext>
            </p:extLst>
          </p:nvPr>
        </p:nvGraphicFramePr>
        <p:xfrm>
          <a:off x="457200" y="1731963"/>
          <a:ext cx="7735824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3964364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07918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6689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455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1242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5863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5807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8361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090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61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- 2025-02-03 07:54:26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Melike hat ihren Busfahrer Erol aus Bottrop zu einem von Deutschlands Lieblingsbusfahrern gemacht. ♥️🚌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0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18:39:03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Steht die einsamste Bushaltestelle in Münster?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Streusalz blieben die Warburger Feuerwehrleute sicher auf den Beinen.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- 2025-02-08 11:02:03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Wagyu-Rind nur aus Japan? Patrick Balster hat es nach Selm geholt 👨‍🌾🐄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86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DF08A-09AE-4BDE-BE1F-8A6F657B7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81238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7F0D8-D179-4BA3-B38C-80B89264E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E6529-1294-428F-B9AD-1DB8D2CE3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310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878322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7165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8640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588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9196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4238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8511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4145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688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8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- 2025-02-08 13:57:02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halbe Million Euro erbt der Tierschutzverein Meerbusch. 🐈 Doch es gibt ein Problem. 🏡❌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09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15:02:02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es in Eves Küche in Düsseldorf brodelt und blubbert, ist das für sie wie Magie.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9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17:48:02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Markus aus Wuppertal erzählt auf Instagram von seiner Chemotherapie, um jungen Krebskranken Mut zu machen und Berührungsängste zu nehmen.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70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- 2025-02-03 17:55:02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Versmold gibt es nach mehreren Jahrzehnten endlich wieder ein Kino. 🤩🍿🎞️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55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9235D-B97A-4269-802E-7382D9DF1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325841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F21A7-280F-43E1-8F9A-B358AEBF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3DF30-AEC1-46A7-A6C5-AF0DA34E6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005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2537619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54673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2496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6822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702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0066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0050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471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2071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3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- 2025-02-08 08:32:05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ihr Uropa versucht einen Menschen zu töten? Die Schülerin Bascha aus Minden will herausfinden, was vor 96 Jahren wirklich geschah. 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45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07:53:02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etwas habe er in zehn Jahren Wahlkampf noch nicht erlebt, sagt Ali Kaan Sevinc von der SPD nach einem Angriff auf ihn an seinem Infostand in 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8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07:32:02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Entlastung für Eltern in einer Kita in Bergisch Gladbach dank eines besonderen Modells. 🏡🧒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48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E64BC-ADDA-4B22-ACD5-389CD78DF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223935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79814-E62C-4520-B5EE-010A40FC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D9612-C80F-48D1-9A10-C463B5F17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029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923332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2712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182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145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033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0253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5581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2924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8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07:45:05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 dir vor, du hast nicht genug Geld, um dein Haustier versorgen zu können… 😰 Genau dabei helfen die Underdogs in Münster. 🐕‍🦺🐈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0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10:12:03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gemütlich kann es zwischen Auspuff und Ölwanne doch nicht sein... 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9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- 2025-02-09 14:00:03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leben bis zuletzt! Auch auf der Palliativstation, wo das Sterben allgegenwärtig ist, wird Karneval und das Leben gefeiert.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31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09BB9-CCBF-4957-B316-79422670D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380523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96B58-FE58-4384-890F-4E7D8C0B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BC7F5-E9AB-425E-A10E-9E807F14D2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432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3985584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42934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7151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1337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588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2753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5364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8434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367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3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18:01:54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Vom Commodore C64 bis zum Apple I – Stefan aus Bottrop sammelt Computer in seinem Keller. Manchmal knallt es da unten auch…   🤯💻🔥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26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16:45:03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Annika aus Netphen macht eine Ausbildung zur Landwirtin. 👩🌾 💪 Für sie einer der sinnvollsten Berufe der Welt. 🐄 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10:02:14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Manuela aus Köln bastelt, klebt, tackert und schneidert gerade ohne Ende: Sie macht aus allen möglichen Resten Kostüme.🎭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14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209C-78C3-4C06-9E63-9623592E1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68688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F11E4-3084-44A0-9832-E62D80D6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0E39F-9C23-4123-B196-813436750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516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3332803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25085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891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22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8792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9307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821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9759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8259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08:12:02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Warum macht man sowas? In Lünen haben Unbekannte drei "Stolpersteine" gestohlen.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28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14:02:03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Kinder, um die sich Sandra in Dortmund kümmert, haben in ihrem kurzen Leben schon viel Schlimmes mitgemacht. 💔🙌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00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13:09:03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82 noch arbeiten – wär das was für dich? 🤔 Ilse Gernemann ist noch voll dabei. Und dafür nicht nur in Coesfeld-Lette bekannt.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44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B6841-0780-4847-B9B3-5DE9579D2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4180291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9C45-8C75-4220-AF6B-79C87DC4B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8B357-5C42-44D9-832F-F4351F164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158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468902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23211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147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5442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4438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7423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2936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145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2802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5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15:10:03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Ulrike Kuhlmann an Krebs erkrankt, beschließt die Lehrerin, die eigene Krankheit für ihren Unterricht zu nutzen. 
#weltkrebstag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3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- 2025-02-09 11:13:24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Raubkatze, Krokodil, Riesenschildkröte 🐆🐊🐢  – beschlagnahmte Wildtiere haben ein neues Zuhause im Krefelder Zoo.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4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16:35:17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Lena hat sich mit 29 Jahren einen Traum erfüllt: Sie ist die Braumeisterin im "Füchschen" und damit die einzige in Düsseldorf.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535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A7DD5-C330-4965-A05F-95E5EC565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817605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C17A-686E-4B7D-8D1C-F0B5C78F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74C2D-8B66-4EA1-BF33-CF14D0B43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398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3235496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87945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826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542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0208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662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5147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1411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97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8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12:24:05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Wahre "Feuer &amp; Flamme"-Fans kennen das schon: In Siegburg gibt es nicht mehr nur Übungen, sondern echte Einsätze!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13:34:02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Iris und anderen Mentoren können Kinder aus Düsseldorf zuversichtlicher ins Gymnasium starten! 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61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78EEC-2B34-46E2-9204-909BE3786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296521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1249</Words>
  <Application>Microsoft Office PowerPoint</Application>
  <PresentationFormat>On-screen Show (4:3)</PresentationFormat>
  <Paragraphs>313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01.2.34. WDR Lokalzeit - 1 of 8</vt:lpstr>
      <vt:lpstr>Facebook Original Own Posts &amp; Reels Table | 01.2.34. WDR Lokalzeit - 2 of 8</vt:lpstr>
      <vt:lpstr>Facebook Original Own Posts &amp; Reels Table | 01.2.34. WDR Lokalzeit - 3 of 8</vt:lpstr>
      <vt:lpstr>Facebook Original Own Posts &amp; Reels Table | 01.2.34. WDR Lokalzeit - 4 of 8</vt:lpstr>
      <vt:lpstr>Facebook Original Own Posts &amp; Reels Table | 01.2.34. WDR Lokalzeit - 5 of 8</vt:lpstr>
      <vt:lpstr>Facebook Original Own Posts &amp; Reels Table | 01.2.34. WDR Lokalzeit - 6 of 8</vt:lpstr>
      <vt:lpstr>Facebook Original Own Posts &amp; Reels Table | 01.2.34. WDR Lokalzeit - 7 of 8</vt:lpstr>
      <vt:lpstr>Facebook Original Own Posts &amp; Reels Table | 01.2.34.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8</dc:title>
  <dc:creator>Frederik Born</dc:creator>
  <cp:lastModifiedBy>Frederik Born</cp:lastModifiedBy>
  <cp:revision>1</cp:revision>
  <dcterms:created xsi:type="dcterms:W3CDTF">2025-02-11T09:34:04Z</dcterms:created>
  <dcterms:modified xsi:type="dcterms:W3CDTF">2025-02-11T09:35:53Z</dcterms:modified>
</cp:coreProperties>
</file>