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A1AF3-9167-4639-B89A-5AAC64AD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53FDF-C856-4F91-BA58-F0792C1D1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6935400"/>
              </p:ext>
            </p:extLst>
          </p:nvPr>
        </p:nvGraphicFramePr>
        <p:xfrm>
          <a:off x="457200" y="1731963"/>
          <a:ext cx="7735824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7655690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4372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0150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2351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8386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1813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2454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8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2232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77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- 2025-02-03 07:54:26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Melike hat ihren Busfahrer Erol aus Bottrop zu einem von Deutschlands Lieblingsbusfahrern gemacht. ♥️🚌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08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18:39:03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Steht die einsamste Bushaltestelle in Münster?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19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17:55:03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Streusalz blieben die Warburger Feuerwehrleute sicher auf den Beinen.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25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- 2025-02-08 11:02:03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Wagyu-Rind nur aus Japan? Patrick Balster hat es nach Selm geholt 👨‍🌾🐄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21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4E2C9-0A05-43FE-9A3A-2934C1210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2817682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DB36-B9AC-4A24-83CA-822F564D1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D4D589-A75F-4361-8B01-D9783A37B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57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8894475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91691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0271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0757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1884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0677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9953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956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6859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42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- 2025-02-08 13:57:02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halbe Million Euro erbt der Tierschutzverein Meerbusch. 🐈 Doch es gibt ein Problem. 🏡❌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99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- 2025-02-05 15:02:02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es in Eves Küche in Düsseldorf brodelt und blubbert, ist das für sie wie Magie.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74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- 2025-02-04 17:48:02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Markus aus Wuppertal erzählt auf Instagram von seiner Chemotherapie, um jungen Krebskranken Mut zu machen und Berührungsängste zu nehmen.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93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- 2025-02-03 17:55:02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Versmold gibt es nach mehreren Jahrzehnten endlich wieder ein Kino. 🤩🍿🎞️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577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D4607-D915-436E-8EED-A773D3435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102116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B4D6C-E5D5-498E-918E-D9A9977BD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22A3B-55A4-4711-A93E-C1F155BD29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5873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3555225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53688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4558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6112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21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5996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2155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5608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2509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25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- 2025-02-08 08:32:05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Hat ihr Uropa versucht einen Menschen zu töten? Die Schülerin Bascha aus Minden will herausfinden, was vor 96 Jahren wirklich geschah. 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42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07:53:02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etwas habe er in zehn Jahren Wahlkampf noch nicht erlebt, sagt Ali Kaan Sevinc von der SPD nach einem Angriff auf ihn an seinem Infostand in Essen.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48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07:32:02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Entlastung für Eltern in einer Kita in Bergisch Gladbach dank eines besonderen Modells. 🏡🧒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222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0FEFE-D6E7-4CD2-B00B-6FB4B470D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1958156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F502E-D705-4C7A-9639-F2236858F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71333F-D0B1-4C31-9576-25E12C57E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914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7668956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89471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5816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2412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6681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999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0021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1945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3019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29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- 2025-02-05 07:45:05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Stell dir vor, du hast nicht genug Geld, um dein Haustier versorgen zu können… 😰 Genau dabei helfen die Underdogs in Münster. 🐕‍🦺🐈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28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10:12:03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gemütlich kann es zwischen Auspuff und Ölwanne doch nicht sein... 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11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- 2025-02-09 14:00:03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leben bis zuletzt! Auch auf der Palliativstation, wo das Sterben allgegenwärtig ist, wird Karneval und das Leben gefeiert.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136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3B57A-5E44-4793-998D-1D1B9B280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2575674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17423-27DB-45FF-811E-63FE8ED23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E25039-7CBA-4B5F-86B7-56143559E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409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3543538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75062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8731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7190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851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6075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565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0647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9619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6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- 2025-02-05 18:01:54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Vom Commodore C64 bis zum Apple I – Stefan aus Bottrop sammelt Computer in seinem Keller. Manchmal knallt es da unten auch…   🤯💻🔥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6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16:45:03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Annika aus Netphen macht eine Ausbildung zur Landwirtin. 👩🌾 💪 Für sie einer der sinnvollsten Berufe der Welt. 🐄 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26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10:02:14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Manuela aus Köln bastelt, klebt, tackert und schneidert gerade ohne Ende: Sie macht aus allen möglichen Resten Kostüme.🎭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373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72BCC-924B-4C76-9A2B-A6BAF105B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462621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C764-DD81-4E1A-9E93-FD8D2AC6E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80D803-2E76-4E8D-B364-F52425B9E4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9143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2653664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539318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8759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72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5942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4716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2115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1264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749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12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- 2025-02-04 08:12:02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Warum macht man sowas? In Lünen haben Unbekannte drei "Stolpersteine" gestohlen.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7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- 2025-02-07 14:02:03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Kinder, um die sich Sandra in Dortmund kümmert, haben in ihrem kurzen Leben schon viel Schlimmes mitgemacht. 💔🙌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37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13:09:03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82 noch arbeiten – wär das was für dich? 🤔 Ilse Gernemann ist noch voll dabei. Und dafür nicht nur in Coesfeld-Lette bekannt.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796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AC2A5-2A4D-4AF2-A0B0-4F60DE44C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1871193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8B514-40EB-42DA-A5F4-31866B477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250BC9-E386-4E07-B4C3-F28751BF00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5896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1069469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496479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0510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2559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22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9851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3680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7370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005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66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- 2025-02-04 15:10:03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Ulrike Kuhlmann an Krebs erkrankt, beschließt die Lehrerin, die eigene Krankheit für ihren Unterricht zu nutzen. 
#weltkrebstag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82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- 2025-02-09 11:13:24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Raubkatze, Krokodil, Riesenschildkröte 🐆🐊🐢  – beschlagnahmte Wildtiere haben ein neues Zuhause im Krefelder Zoo.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61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- 2025-02-06 16:35:17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Lena hat sich mit 29 Jahren einen Traum erfüllt: Sie ist die Braumeisterin im "Füchschen" und damit die einzige in Düsseldorf.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307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7F336-6189-4611-BDDF-7076A6B53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704541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99F00-F91D-4FBB-84F2-B3A4796C6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A54273-D6DE-4663-BBDF-D7CD80EA1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139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0214843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049746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9519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12401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1268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4901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5516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1904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201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07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- 2025-02-05 12:24:05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Wahre "Feuer &amp; Flamme"-Fans kennen das schon: In Siegburg gibt es nicht mehr nur Übungen, sondern echte Einsätze!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9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- 2025-02-04 13:34:02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Iris und anderen Mentoren können Kinder aus Düsseldorf zuversichtlicher ins Gymnasium starten! 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288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BD3B0-C606-46E5-A6C4-06B6DC01F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03/02/2025 - 09/02/2025</a:t>
            </a:r>
          </a:p>
        </p:txBody>
      </p:sp>
    </p:spTree>
    <p:extLst>
      <p:ext uri="{BB962C8B-B14F-4D97-AF65-F5344CB8AC3E}">
        <p14:creationId xmlns:p14="http://schemas.microsoft.com/office/powerpoint/2010/main" val="3989313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1249</Words>
  <Application>Microsoft Office PowerPoint</Application>
  <PresentationFormat>On-screen Show (4:3)</PresentationFormat>
  <Paragraphs>313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Original Own Posts &amp; Reels Table | 01.2.34. WDR Lokalzeit - 1 of 8</vt:lpstr>
      <vt:lpstr>Facebook Original Own Posts &amp; Reels Table | 01.2.34. WDR Lokalzeit - 2 of 8</vt:lpstr>
      <vt:lpstr>Facebook Original Own Posts &amp; Reels Table | 01.2.34. WDR Lokalzeit - 3 of 8</vt:lpstr>
      <vt:lpstr>Facebook Original Own Posts &amp; Reels Table | 01.2.34. WDR Lokalzeit - 4 of 8</vt:lpstr>
      <vt:lpstr>Facebook Original Own Posts &amp; Reels Table | 01.2.34. WDR Lokalzeit - 5 of 8</vt:lpstr>
      <vt:lpstr>Facebook Original Own Posts &amp; Reels Table | 01.2.34. WDR Lokalzeit - 6 of 8</vt:lpstr>
      <vt:lpstr>Facebook Original Own Posts &amp; Reels Table | 01.2.34. WDR Lokalzeit - 7 of 8</vt:lpstr>
      <vt:lpstr>Facebook Original Own Posts &amp; Reels Table | 01.2.34.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8</dc:title>
  <dc:creator>Frederik Born</dc:creator>
  <cp:lastModifiedBy>Frederik Born</cp:lastModifiedBy>
  <cp:revision>1</cp:revision>
  <dcterms:created xsi:type="dcterms:W3CDTF">2025-02-11T09:22:56Z</dcterms:created>
  <dcterms:modified xsi:type="dcterms:W3CDTF">2025-02-11T09:24:44Z</dcterms:modified>
</cp:coreProperties>
</file>