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02A28-E717-43F6-BE3F-1CA54DA4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75981-AB2F-4327-B047-B3D9F998F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9707460"/>
              </p:ext>
            </p:extLst>
          </p:nvPr>
        </p:nvGraphicFramePr>
        <p:xfrm>
          <a:off x="457200" y="1731963"/>
          <a:ext cx="7735824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57335742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16711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386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0336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3895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7587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0726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644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7252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44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15:37:02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Pflegeeltern sein – für Nicole und Wolfgang aus Duisburg eine ganz wichtige Mission.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70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12:50:04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Joshua aus Köln ist mit seiner Liebe für das Bäckereihandwerk nicht allein – die Azubi-Zahlen steigen. 💪🍞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43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15:14:04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drei Stunden Suche in Münster ist Asko wieder bei seinem Herrchen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4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18:09:03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Archäologie-Student Constantin aus Bielefeld hat einen echten Schatz gefunden! 💪 Der ist mehr als 1.600 Jahre alt!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568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4512-E18C-474A-B62D-A2967EA8F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644028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E647A-21A1-4CBE-A1A0-EAC05FC3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82B627-9D73-460D-A551-19A4C476EB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21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8597647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115689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3393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0750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7457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9967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111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8110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8603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43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Guten Hunger! 😋 Alexander Brahm gibt seinen Ruhrtaler Freilandschweinen Futter aus eigenem Anbau. 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93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15:21:02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Trauer um Tochter Linda begleitet Stefanie seit dem Germanwings-Absturz jeden Tag. Als ehrenamtliche Trauerbegleiterin gibt sie ihre Erfahrungen und Gedanken auch an andere weiter.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10:34:02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 Hauptschule in Meckenheim ihn damals unterstützt hat, kann Tizian heute selbst als Lehrer dort arbeiten.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036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3F709-97A4-4DED-98C3-BE6C16AC7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057320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218F6-0C7A-4248-8A3E-4E020524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63A71-A6F7-407D-8303-6992AF19A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203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93822727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87510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9145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1452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3568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613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5396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0117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7328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5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- 2025-02-02 12:05:02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diese Art der Bestattung in Deutschland nicht erlaubt ist, fahren René und Denise dafür aus Herne in die Niederlande.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55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- 2025-01-29 13:34:02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Paradebeispiel aus dem Sauerland für echten Zusammenhalt im Dorf. 💪🍻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32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07:52:02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für eine Erfolgsgeschichte aus Geldern 👏.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2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so eine lebensgefährliche Situation nicht nochmal vorkommt, sind Shetan und die anderen Pferde jetzt auf eine andere Wiese in Werl umgezogen. 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333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458F4-2623-4BE3-AAC6-5F49F0D8A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1123299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CA5D-6576-44E8-A7A1-E40C512F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8B2EB-1A2A-4037-A385-BC78BE30C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21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4391366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108728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4992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0880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3979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8405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9428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1488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848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2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12:23:02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Kunst belebt Monika die Wülfrather Fußgängerzone wieder mehr. 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98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09:42:02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Günther hatte schon viele Jobs, aber als Koch bei der Duisburger Tafel hat er sich mit 79 Jahren noch einen kleinen Lebenstraum erfüllt. 🧆👨🏼‍🍳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30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18:12:04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A555 zwischen Köln und Bonn war Deutschlands erste öffentliche Autobahn. Später wurde sie sogar "Todesstrecke" genannt.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10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77BF0-3BCE-477F-824A-8789FC30B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129138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ACFC-078A-4328-8DE8-673BD3E3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AC8E08-05F9-4808-A125-1C9F11652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883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8263966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85144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2609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4248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1598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82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6308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8857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8517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5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- 2025-01-29 17:51:45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Ignoriert werden und dem Mann den Autokauf überlassen? Das wollen Tessa und Sissi in ihrem Duisburger Autohaus ändern. 👩🏼‍🔧🚗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14:03:03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Schulabbrecher bekommen auf Caros Gutshof in Borgentreich eine zweite Chance.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0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07:22:02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Vorfall hat Anna eine Petition gestartet – damit die Parkhäuser der Uni Bochum sicherer werden und niemand anders so eine Begegnung durchmachen muss.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53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E004A-EEAF-473D-B1CC-A09C5A9AB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007810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F5DB3-7199-45F5-8D83-71012DD30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6F48D-B3E2-4E6D-B213-A6E01B17D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51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8901079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23457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060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669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2877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7824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5948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956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4823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1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- 2025-01-30 10:43:02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Maria spricht schlecht Deutsch, als sie in die Schule kommt. Wie schön, dass sie Lernpate Günther hat, der ihr hilft.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9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- 2025-01-31 12:40:02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Sieben Sprachen kann Safaae aus Essen fließend – und du?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6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- 2025-01-28 13:12:05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über dreißig Jahren verkaufte Rudi Babst seinen Oldtimer – jetzt sind sie wieder vereint. ❤️🚘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69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- 2025-02-02 07:55:02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beste Mittel gegen Erkältung kennt Danny aus Bielefeld: 🌷🌷🌷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6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2461A7-E1D2-4016-BC63-6FE9BD98D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3304694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E503B-6FA4-44D3-B1D5-78AC233E9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E3A65-ED51-48C4-A3E5-016670BE76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77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7287632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571032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016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6286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6234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588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2136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3800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2979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- 2025-01-27 17:23:02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Gad Franks Denkmal soll bald in der Gedenk- und Begegnungsstätte Pferdestall seinen Platz finden.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13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17:29:13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Underdogs Münster helfen Menschen in prekären Lebenssituationen dabei, ihre Haustiere zu versorgen💪🏼🐕🦺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98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12:38:03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Fabian schlägt einen Schiedsrichter ins Gesicht und wird dafür lange gesperrt. Nach einer langen Pause darf er beim CSV Ennepetal nun wieder kicken!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3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D87FF-ADE6-432A-BC1D-4D2C48EF7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455054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EB2AB-CC60-45F6-A45B-F4F1798B9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66B117-D270-408F-9AA2-6F6715D6A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5022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6167939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07986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1404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3283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9298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1228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4558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17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5812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07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- 2025-02-01 08:05:03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diesen drei Tipps bekommt ihr jedes Kind motiviert, spazieren zu gehen! 🌳🥾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9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A253A-0ED4-4418-8C92-F08B01C45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27/01/2025 - 02/02/2025</a:t>
            </a:r>
          </a:p>
        </p:txBody>
      </p:sp>
    </p:spTree>
    <p:extLst>
      <p:ext uri="{BB962C8B-B14F-4D97-AF65-F5344CB8AC3E}">
        <p14:creationId xmlns:p14="http://schemas.microsoft.com/office/powerpoint/2010/main" val="645146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1200</Words>
  <Application>Microsoft Office PowerPoint</Application>
  <PresentationFormat>On-screen Show (4:3)</PresentationFormat>
  <Paragraphs>313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WDR Lokalzeit - 1 of 8</vt:lpstr>
      <vt:lpstr>Facebook Original Own Posts &amp; Reels Table | WDR Lokalzeit - 2 of 8</vt:lpstr>
      <vt:lpstr>Facebook Original Own Posts &amp; Reels Table | WDR Lokalzeit - 3 of 8</vt:lpstr>
      <vt:lpstr>Facebook Original Own Posts &amp; Reels Table | WDR Lokalzeit - 4 of 8</vt:lpstr>
      <vt:lpstr>Facebook Original Own Posts &amp; Reels Table | WDR Lokalzeit - 5 of 8</vt:lpstr>
      <vt:lpstr>Facebook Original Own Posts &amp; Reels Table | WDR Lokalzeit - 6 of 8</vt:lpstr>
      <vt:lpstr>Facebook Original Own Posts &amp; Reels Table | WDR Lokalzeit - 7 of 8</vt:lpstr>
      <vt:lpstr>Facebook Original Own Posts &amp; Reels Table |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8</dc:title>
  <dc:creator>Frederik Born</dc:creator>
  <cp:lastModifiedBy>Frederik Born</cp:lastModifiedBy>
  <cp:revision>1</cp:revision>
  <dcterms:created xsi:type="dcterms:W3CDTF">2025-02-03T14:31:32Z</dcterms:created>
  <dcterms:modified xsi:type="dcterms:W3CDTF">2025-02-03T14:33:23Z</dcterms:modified>
</cp:coreProperties>
</file>