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40750-67B0-406D-A44B-9C7384372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7E59FD-645D-495F-9A34-6132FF14D0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1450661"/>
              </p:ext>
            </p:extLst>
          </p:nvPr>
        </p:nvGraphicFramePr>
        <p:xfrm>
          <a:off x="457200" y="1731963"/>
          <a:ext cx="7735824" cy="3479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291919090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9511635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446832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820515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8560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960964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727684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232733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15529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827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- 2025-01-25 08:42:03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Heidrun aus Kirchlengern weiß genau, was sie will!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1165916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4144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- 2025-01-25 15:11:02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Renate und Paul lernen sich im Seniorenheim in Krefeld kennen. Womit beide nicht rechnen: Sie werden ein Paar! 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760548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974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- 2025-01-24 08:03:03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"Underdogs" von Münster haben ein ganz, ganz großes Herz für Tiere. 🐶❤️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658494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436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- 2025-01-25 10:55:03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Er ist sicherlich einer der ältesten Zeitungszusteller in Erftstadt: Marian Opala ist fast 90 Jahre alt und echt fit 💪♥📰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587536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806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EBC900-9874-4ED8-82ED-310D86EE1B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20/01/2025 - 26/01/2025</a:t>
            </a:r>
          </a:p>
        </p:txBody>
      </p:sp>
    </p:spTree>
    <p:extLst>
      <p:ext uri="{BB962C8B-B14F-4D97-AF65-F5344CB8AC3E}">
        <p14:creationId xmlns:p14="http://schemas.microsoft.com/office/powerpoint/2010/main" val="758361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DB9B0-907D-4CDD-B162-985EC47B7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2EF8DA-F000-4AED-A4C5-C81036E7AF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98473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4086616330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7730329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845185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56546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018039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979139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273488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954370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57023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296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- 2025-01-20 12:34:02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Brailleschrift feiert 200. Geburtstag! Gut, dass es sie gibt! Blinden Menschen wie Trixi aus Viersen hilft sie in ihrem Alltag nämlich sehr.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516109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740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- 2025-01-24 10:12:03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 Unfall hinterlässt bei Alissa Narben. Heute ist sie Kosmetikerin und schenkt anderen Brandopfern mit kostenlosem Permanent Make-up mehr Selbstvertrauen.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504576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149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- 2025-01-26 16:52:57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"Keine Vorurteile gegenüber Heimkindern“ – darum geht´s im Podcast von Maria aus Lüdinghausen.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382911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369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66FB51-3764-4D3F-B96C-1ECAA62D31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20/01/2025 - 26/01/2025</a:t>
            </a:r>
          </a:p>
        </p:txBody>
      </p:sp>
    </p:spTree>
    <p:extLst>
      <p:ext uri="{BB962C8B-B14F-4D97-AF65-F5344CB8AC3E}">
        <p14:creationId xmlns:p14="http://schemas.microsoft.com/office/powerpoint/2010/main" val="4201233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5A5C2-3E70-4C7B-B4C3-2246F5BA2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E0E38B-D436-451F-B7E1-2F37CCB5A7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49786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815821742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3022423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643990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337744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589578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53731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461959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900663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468375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411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- 2025-01-21 09:32:46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Kröten vs. Glasfaser - 1:0 für die Wuppertaler Kröten. 🐸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333047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685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- 2025-01-21 17:10:01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Seit über 30 Jahren setzt sich der Kinderhilfsverein in Warendorf für Kinder in Not ein – mit Sachspenden, die leider manchmal eher in den Müll gehören.😳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306799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776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- 2025-01-21 07:45:03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Auch an der Mosaikschule in Krefeld muss kein Kind mehr mit leerem Magen in den Unterricht. 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365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ECE045-001F-4B21-A0BB-B1FB852721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20/01/2025 - 26/01/2025</a:t>
            </a:r>
          </a:p>
        </p:txBody>
      </p:sp>
    </p:spTree>
    <p:extLst>
      <p:ext uri="{BB962C8B-B14F-4D97-AF65-F5344CB8AC3E}">
        <p14:creationId xmlns:p14="http://schemas.microsoft.com/office/powerpoint/2010/main" val="1703053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7011B-B21F-4B10-8E71-DE727A565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DA551D-FDE6-47FC-A7B6-BF34C3E0D6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79771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990576159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8839563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339814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375650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047381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007384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178878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375273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645937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389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- 2025-01-25 13:02:00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Nach der Krebsdiagnose ist für den 13-jährigen Jan Luca und seine Familie aus Kleve nichts mehr wie vorher.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209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- 2025-01-22 11:34:01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Schulleiter Dirk lässt in seiner Schule in Solingen vor dem Unterricht die Handys der Fünftklässler einsammeln. ❌📱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694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- 2025-01-24 12:45:03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Als Barbara Kalisch vor 42 Jahren nach Düsseldorf kam, verliebte sie sich sofort in die erste Wohnung, die sie besichtigt hat. Jetzt soll sie raus! 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7578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86B1E3-40B9-446B-86FF-7167110D2B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20/01/2025 - 26/01/2025</a:t>
            </a:r>
          </a:p>
        </p:txBody>
      </p:sp>
    </p:spTree>
    <p:extLst>
      <p:ext uri="{BB962C8B-B14F-4D97-AF65-F5344CB8AC3E}">
        <p14:creationId xmlns:p14="http://schemas.microsoft.com/office/powerpoint/2010/main" val="1007589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7A0EF-F991-4822-A5A2-DBB835604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CD55D4-35CE-42EF-8C6C-A0DEC8B1E2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93683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766238279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9642160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354071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361160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042839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868670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802650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586348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840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172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- 2025-01-21 13:12:02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Maik hat als Kind selbst Handball gespielt. Jetzt erfüllt er seinem Sohn und vielen anderen Kindern in Bedburg einen Traum. 💪🤾‍♂️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788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- 2025-01-26 14:46:03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"Wenn jemand einen Traum hat, soll er es machen.". So hat es Masen aus Bonn für sich umgesetzt.🌺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173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- 2025-01-23 07:58:01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Drei Jahre hat Volker Leipold eine Nachfolge gesucht – ohne Erfolg. Schweren Herzens geht der vorletzte Kinderarzt von Kamp-Lintfort nun in den Ruhestand. 💔👨🏼‍⚕️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164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48BE27-A4C7-4959-805B-1CECA7F147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20/01/2025 - 26/01/2025</a:t>
            </a:r>
          </a:p>
        </p:txBody>
      </p:sp>
    </p:spTree>
    <p:extLst>
      <p:ext uri="{BB962C8B-B14F-4D97-AF65-F5344CB8AC3E}">
        <p14:creationId xmlns:p14="http://schemas.microsoft.com/office/powerpoint/2010/main" val="12964797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C523A-5AF8-4011-82FF-45842124C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409A2E-18B0-4EAF-9609-59DD5504B9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05095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877044754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458500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804728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662101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370511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404914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80889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732669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625608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172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- 2025-01-20 07:44:02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 etwas ungewöhnliches "Haustier" hat Familie Eichennauer. 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246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- 2025-01-22 09:21:00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Warendorf helfen diese Tüten, damit Senioren die Einsamkeit vergessen. 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387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- 2025-01-20 10:08:03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Ostwestfale Matthias ist zwar in Rente, aber faulenzen will er nicht. 👨🏻‍🦳🤝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054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- 2025-01-23 15:27:02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Schmerzhaft war das Ende von Kaufhof in Hagen. Edith ist glücklich, dass sie einen neuen Job gefunden hat. 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2799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146141-D73B-4EC6-8909-90B4CCFBCD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20/01/2025 - 26/01/2025</a:t>
            </a:r>
          </a:p>
        </p:txBody>
      </p:sp>
    </p:spTree>
    <p:extLst>
      <p:ext uri="{BB962C8B-B14F-4D97-AF65-F5344CB8AC3E}">
        <p14:creationId xmlns:p14="http://schemas.microsoft.com/office/powerpoint/2010/main" val="1571217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CD55DD-D5C6-4A52-B9A6-47FF332A1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B032A8-9EB2-4449-8963-80665F6D48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42649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4180854648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529275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394296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28383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769492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129824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156583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05574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920826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208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- 2025-01-20 17:50:03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Drei Tage lang durften 1985 keine Autos und Lkw durch das westliche Ruhrgebiet fahren. Der Grund: Smog! 🚨🚧🚘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 Ruhrgebiet, lokalzeit.de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9282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- 2025-01-24 16:01:03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Dutzende Knochenbrüche sind für den Chefchirurg des Krankenhauses in Winterberg "ein normales Wintersportwochenende". 🦴🏂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174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- 2025-01-26 10:13:02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Besser als Trash-TV ist das Dating-Leben der Aras in Wuppertal allemal. 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5690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989C99-DE6D-4393-BC80-4D4264FE69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20/01/2025 - 26/01/2025</a:t>
            </a:r>
          </a:p>
        </p:txBody>
      </p:sp>
    </p:spTree>
    <p:extLst>
      <p:ext uri="{BB962C8B-B14F-4D97-AF65-F5344CB8AC3E}">
        <p14:creationId xmlns:p14="http://schemas.microsoft.com/office/powerpoint/2010/main" val="4002440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DEE8D-2358-4276-8253-6B2953F1A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01.2.34. WDR Lokalzeit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5C5779-4F82-473A-8D15-22389813EF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01944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711783355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2039322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893336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656140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707856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123169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352269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414424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68990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055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- 2025-01-23 17:41:03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Deutschland-Premiere: Im Wuppertaler Opernhaus können Menschen ohne Gehör Musik erleben. 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522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- 2025-01-25 18:45:03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Barbara Bredel-Witt aus Lüdinghausen weiß, wie man sicher und geschickt mit dem Rollator unterwegs ist 👣💪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2699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9AAEB6-8815-45C0-8755-05EA01EDC9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20/01/2025 - 26/01/2025</a:t>
            </a:r>
          </a:p>
        </p:txBody>
      </p:sp>
    </p:spTree>
    <p:extLst>
      <p:ext uri="{BB962C8B-B14F-4D97-AF65-F5344CB8AC3E}">
        <p14:creationId xmlns:p14="http://schemas.microsoft.com/office/powerpoint/2010/main" val="40950783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1233</Words>
  <Application>Microsoft Office PowerPoint</Application>
  <PresentationFormat>On-screen Show (4:3)</PresentationFormat>
  <Paragraphs>311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Arial</vt:lpstr>
      <vt:lpstr>quintly_template</vt:lpstr>
      <vt:lpstr>Facebook Original Own Posts &amp; Reels Table | 01.2.34. WDR Lokalzeit - 1 of 8</vt:lpstr>
      <vt:lpstr>Facebook Original Own Posts &amp; Reels Table | 01.2.34. WDR Lokalzeit - 2 of 8</vt:lpstr>
      <vt:lpstr>Facebook Original Own Posts &amp; Reels Table | 01.2.34. WDR Lokalzeit - 3 of 8</vt:lpstr>
      <vt:lpstr>Facebook Original Own Posts &amp; Reels Table | 01.2.34. WDR Lokalzeit - 4 of 8</vt:lpstr>
      <vt:lpstr>Facebook Original Own Posts &amp; Reels Table | 01.2.34. WDR Lokalzeit - 5 of 8</vt:lpstr>
      <vt:lpstr>Facebook Original Own Posts &amp; Reels Table | 01.2.34. WDR Lokalzeit - 6 of 8</vt:lpstr>
      <vt:lpstr>Facebook Original Own Posts &amp; Reels Table | 01.2.34. WDR Lokalzeit - 7 of 8</vt:lpstr>
      <vt:lpstr>Facebook Original Own Posts &amp; Reels Table | 01.2.34. WDR Lokalzeit - 8 of 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Original Own Posts &amp; Reels Table | 01.2.34. WDR Lokalzeit - 1 of 8</dc:title>
  <dc:creator>Frederik Born</dc:creator>
  <cp:lastModifiedBy>Frederik Born</cp:lastModifiedBy>
  <cp:revision>1</cp:revision>
  <dcterms:created xsi:type="dcterms:W3CDTF">2025-01-29T09:19:27Z</dcterms:created>
  <dcterms:modified xsi:type="dcterms:W3CDTF">2025-01-29T09:21:19Z</dcterms:modified>
</cp:coreProperties>
</file>