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CB0F-FC1A-47F9-BE05-86A1E64F8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FAF44-E7F9-4C93-A1A4-AEF875DA8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358568"/>
              </p:ext>
            </p:extLst>
          </p:nvPr>
        </p:nvGraphicFramePr>
        <p:xfrm>
          <a:off x="457200" y="1731963"/>
          <a:ext cx="7900416" cy="207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097296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81474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838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462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361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456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803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910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707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600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023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374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12:02:54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Ralph-Thorsten und Anne-Ruth füllen von Coesfeld aus Poesiealben auf der ganzen Welt.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23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11:07:48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Was, wenn dich deine Tattoos immer an deine rechtsextreme Vergangenheit erinnern? Oliver bekommt Hilfe in einem Tattoostudio in Siegen - kostenlos.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549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28C4D-22F3-4347-A003-611C72C5E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496729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6AED1-9BAD-4D91-8619-B449B9358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D444F1-72A9-4968-86EB-0FDBDC115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99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088349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70198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874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674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357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851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514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790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537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15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18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86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09:48:01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Steven aus Essen wollte nach seiner Ausbildung studieren. Dann hat er sich doch entschlossen, wie seine Eltern Schausteller zu werden 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20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12:29:02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Meik Meier hat einen einzigartigen Krankentransport für Pferde entwickelt – 24/7 bereit, um verletzte Tiere zu retten. 🐴🚑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5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F02B6-5687-416C-BFB6-2B030D229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4252815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E64AE-1AF0-4872-A92D-70DDE85A3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DBD61-D8C0-4C65-8C08-EB50D8DDB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187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591709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44989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493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40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899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923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556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600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63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079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099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053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38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- 2025-01-12 12:11:05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Café in Emmerich ist Sophies größtes Hobby. Viel Geld verdient sie damit nicht, deshalb ist es auch nur am Wochenende geöffnet. 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2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12:49:53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Lange hat seine Schwester vergeblich nach einem Heimplatz für Peter gesucht. Jetzt gibt's ein Happy End!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25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44F34-2F68-4E45-BB74-738CA1F62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829275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DCF-8FE1-4E97-9E71-11C7FC538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FAEB97-8297-4554-A3A7-9875F61A3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179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078675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69955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875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43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818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148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094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224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624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838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26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844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1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10:13:04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2033 muss jeder Führerschein, der vor dem 19. Januar 2013 ausgestellt wurde, umgetauscht werden. Stephanie aus Erftstadt muss sich jetzt von ihrem "rosa Lappen" trennen...💗👋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80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15:12:03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Steffi gewinnt 10.000 Euro bei einer Quizshow. Doch anstatt den Gewinn nur für sich zu behalten, fasst die Kölnerin einen besonderen Entschluss.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610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E1392-A7BB-42A7-8C8F-A380F189B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89056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9CC0-7E3F-48C2-AFDE-C256BC7B8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1B0EF-A538-4F56-8551-A578D14CF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126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586976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3579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009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33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659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8940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756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658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437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05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112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186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4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07:33:03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Ursache des Feuers im Oktober konnte nicht geklärt werden. Familie Lowis will aber bald wieder in Baesweiler-Setterich produzieren.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68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10:46:42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Medebach lebt eine besondere Patchwork-Familie: Kälbchen-Drillinge mit zwei Mamas! 🐮🐄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01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14:47:03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Diesen spannenden Fall haben kürzlich unsere Kollegen von Lokalzeit MordOrte unter die Lupe genommen.🕵️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22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CE3CA-AF68-4C63-8702-8434836C5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249206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B0194-837C-4551-AB9A-CD2B89D69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FAD08-DF54-4D8B-957C-CB4A664E0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968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410461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18027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339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336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189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748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373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353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120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607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04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7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5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16:35:04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 als 5000 Euro wurden schon gespendet, um Lea und Louis aus Bielefeld zu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2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11:31:02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14-jährige Philipp aus Grevenbrück knipst für einen guten Zweck.🦜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5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16:43:03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Jetzt können Marten, Sarah, Malia und Samu aus der Kita St. Michael in Gelsenkirchen endlich schreddern, Dokumente abheften und am Laptop schreiben lernen. 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01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9F537-E695-4929-8B13-1CAC01013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428530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3426-8F80-4A5E-BCC2-507652B6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76E58-9A28-4CF1-97BF-938873D68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196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542795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63684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65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7041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783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6305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0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048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012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015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637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457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65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08:31:52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Christina aus Oberhausen kümmert sich mit Herz und Seele um ausgesetzte und verwahrloste Meerschweinchen.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31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- 2025-01-12 16:38:05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zu 50.000 Bügelperlen verwendet Ina aus Siegen für ihre ganz besonderen Pixel-Bilder.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10:14:02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nur wow! Elisabeth Rüterbories aus Rheinbach feiert ihren 110. Geburtstag.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8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167DE-FBF3-4D09-863A-C505F4428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229315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5FB08-4019-4694-AFA1-DFBCFE2B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48F61-C05A-4F10-8EDD-F20E42D70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23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542554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919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784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578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698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761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552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932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978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114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279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384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63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17:52:05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ist das letzte inhabergeführte Café in Waltrop. Hans-Jürgen ist froh, dass das Café SchnickSchnack bestehen bleibt. 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46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12:23:25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Bernd macht Kinder zu Superhelden gegen Mobbing. Im Klassenraum zeigt er, wie sie sich einfach, aber wirksam wehren können.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69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E5BF2-EE7E-4002-8900-9BA4F3750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539327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E430-5EB0-4238-AD61-4FE5D8F9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72191-E476-4257-89D1-AE1986C1F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0279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923061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89975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395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54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487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904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713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539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660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481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862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93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9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14:49:04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Christian und seine Kommilitonen versuchen, alte Adelsdokumenten zu entschlüsseln – mit Hilfe von Künstlicher Intelligenz! 🏰📜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3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07:23:02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Davon würden auch alle anderen profitieren, sagt Silke. 🚌✨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30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17:39:03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Bar nach New Yorker Vorbild: Bei Robert und der Ellington Bar im Düsseldorfer Rotlicht-Viertel war es Liebe auf den ersten Blick. 🍸🥃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682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1517C-EC24-40D6-9C81-E52D6E51F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653216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D0A3F-68DD-426B-A22F-E3C2E03C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9DAEC7-D2D0-4194-8D29-55F85606F4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336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230541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6566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253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930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837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256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097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097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75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547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237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752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78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16:03:04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die Schlange in den Wintergarten kam, ist noch unklar. Das Tierheim in Krefeld sucht jetzt nach Besitzern. 🐍⚡️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65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16:11:56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Während vielerorts weniger Kinotickets verkauft werden, gibt es in Versmold einen Gegentrend: Hier hat ein neues Kino eröffnet. 🎞️🍿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DE774-4CB9-4627-AC63-E66366952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088711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299C-D04C-4975-BF42-08784F5E7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C15957-D588-4862-B14B-2CB32F64A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848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450373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31435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825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251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925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750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454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650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82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07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327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942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71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17:32:02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diese Aktion ist Hülya zur "Lieblingsbusfahrerin des Jahres" geworden! Denn sie stoppt ihren Bus als ein Mann andere Fahrgäste angreift. Sie schließt die Türen und ruft die Polizei.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846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64272-C0D7-45D9-AD80-63AD3819B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653413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1599</Words>
  <Application>Microsoft Office PowerPoint</Application>
  <PresentationFormat>On-screen Show (4:3)</PresentationFormat>
  <Paragraphs>454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2025-01-14T12:10:59Z</dcterms:created>
  <dcterms:modified xsi:type="dcterms:W3CDTF">2025-01-14T12:13:54Z</dcterms:modified>
</cp:coreProperties>
</file>