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C6D0B-8944-4DA8-8D53-2A197240C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8D3DA5-6338-43AE-BF2E-D360117841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7485646"/>
              </p:ext>
            </p:extLst>
          </p:nvPr>
        </p:nvGraphicFramePr>
        <p:xfrm>
          <a:off x="457200" y="1731963"/>
          <a:ext cx="7900416" cy="207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354249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34380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5918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6029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991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5020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1783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14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7059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145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280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7940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06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12:02:54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Ralph-Thorsten und Anne-Ruth füllen von Coesfeld aus Poesiealben auf der ganzen Welt.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09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- 2025-01-09 11:07:48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Was, wenn dich deine Tattoos immer an deine rechtsextreme Vergangenheit erinnern? Oliver bekommt Hilfe in einem Tattoostudio in Siegen - kostenlos.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400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B40D7-08D4-405F-8C27-557160FD1E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3562827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32D1-4818-4F11-8DC8-AD12C2247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926995-4352-4F13-BAF5-A84131E09E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1465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999790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90881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6513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4364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953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843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3564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917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8239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1889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138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1835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20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09:48:01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Steven aus Essen wollte nach seiner Ausbildung studieren. Dann hat er sich doch entschlossen, wie seine Eltern Schausteller zu werden 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87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- 2025-01-06 12:29:02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#highlights2024 Meik Meier hat einen einzigartigen Krankentransport für Pferde entwickelt – 24/7 bereit, um verletzte Tiere zu retten. 🐴🚑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832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4B1C2-2704-4855-A05C-3CC92F4DA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1442230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27B03-8C2D-4BFE-9CA7-954ACADC2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BE828A-1BAF-4218-8506-80B145B1DA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1249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249995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09290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2616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4518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40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9596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618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0054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117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2671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6222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5545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36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- 2025-01-12 12:11:05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Café in Emmerich ist Sophies größtes Hobby. Viel Geld verdient sie damit nicht, deshalb ist es auch nur am Wochenende geöffnet. 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824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- 2025-01-09 12:49:53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Lange hat seine Schwester vergeblich nach einem Heimplatz für Peter gesucht. Jetzt gibt's ein Happy End!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930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0C3A3-30ED-4D30-80AC-2BC94DB5E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1222338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F9374-4E94-4222-A86D-7294BE18A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5CB30-3E07-4832-B9D4-385A64DFA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1493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194338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52531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5335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4457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582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237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1820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004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233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598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0782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4710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47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10:13:04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Bis 2033 muss jeder Führerschein, der vor dem 19. Januar 2013 ausgestellt wurde, umgetauscht werden. Stephanie aus Erftstadt muss sich jetzt von ihrem "rosa Lappen" trennen...💗👋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18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15:12:03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Steffi gewinnt 10.000 Euro bei einer Quizshow. Doch anstatt den Gewinn nur für sich zu behalten, fasst die Kölnerin einen besonderen Entschluss.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285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FEB40-9A9D-4FE6-B2EC-1815AB27A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771281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FBB80-0C48-4922-9C34-1EEF16B66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7A44B1-42F8-4DE7-AB29-4C66763CC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786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515670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69798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240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652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6858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252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9478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036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4255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624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065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3919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67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07:33:03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Ursache des Feuers im Oktober konnte nicht geklärt werden. Familie Lowis will aber bald wieder in Baesweiler-Setterich produzieren.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60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- 2025-01-08 10:46:42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Medebach lebt eine besondere Patchwork-Familie: Kälbchen-Drillinge mit zwei Mamas! 🐮🐄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5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- 2025-01-08 14:47:03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Diesen spannenden Fall haben kürzlich unsere Kollegen von Lokalzeit MordOrte unter die Lupe genommen.🕵️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414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6259F-D2F8-49F3-99EB-D38518C71F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2980892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67F7E-F174-483A-85BE-97C476750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84B4A5-66FE-4F74-89A0-95FCD3537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6543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544942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21127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9395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523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332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1692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367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1190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4571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4322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8891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1745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60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- 2025-01-06 16:35:04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 als 5000 Euro wurden schon gespendet, um Lea und Louis aus Bielefeld zu helfen.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2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- 2025-01-06 11:31:02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14-jährige Philipp aus Grevenbrück knipst für einen guten Zweck.🦜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98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16:43:03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Jetzt können Marten, Sarah, Malia und Samu aus der Kita St. Michael in Gelsenkirchen endlich schreddern, Dokumente abheften und am Laptop schreiben lernen. 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426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E375C-8FC0-4B49-A8C7-3E47084409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2162664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7C6C-8264-4040-926C-DCDB37B8A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177029-68A2-47D5-88C3-8F162EC1B1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8031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399395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92235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635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95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278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465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584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487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7092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784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7246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498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0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08:31:52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Christina aus Oberhausen kümmert sich mit Herz und Seele um ausgesetzte und verwahrloste Meerschweinchen.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18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- 2025-01-12 16:38:05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Bis zu 50.000 Bügelperlen verwendet Ina aus Siegen für ihre ganz besonderen Pixel-Bilder.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932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- 2025-01-10 10:14:02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Einfach nur wow! Elisabeth Rüterbories aus Rheinbach feiert ihren 110. Geburtstag. 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944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7FB3D-6B0C-4B13-B6FB-7AD47B867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2056915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87DDF-1331-4BF2-930A-4C1EE030E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3777B3-EEA0-4100-8E5D-CA86E0BFC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1075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590528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66872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0750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026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7710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7999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680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969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2669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1722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784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2991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17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- 2025-01-10 17:52:05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Es ist das letzte inhabergeführte Café in Waltrop. Hans-Jürgen ist froh, dass das Café SchnickSchnack bestehen bleibt. 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55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- 2025-01-07 12:23:25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Bernd macht Kinder zu Superhelden gegen Mobbing. Im Klassenraum zeigt er, wie sie sich einfach, aber wirksam wehren können.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758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B91B8-94EC-4CBA-8F3F-5E6C7A613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3061877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0903E-D5B2-4685-B7AB-1C8B7393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736DE4-2138-4567-BFFD-A27508A43F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024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8006312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46724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521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381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9339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062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6745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854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770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884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8257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5806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93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14:49:04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Christian und seine Kommilitonen versuchen, alte Adelsdokumenten zu entschlüsseln – mit Hilfe von Künstlicher Intelligenz! 🏰📜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12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- 2025-01-08 07:23:02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Davon würden auch alle anderen profitieren, sagt Silke. 🚌✨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393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17:39:03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Bar nach New Yorker Vorbild: Bei Robert und der Ellington Bar im Düsseldorfer Rotlicht-Viertel war es Liebe auf den ersten Blick. 🍸🥃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224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62B47-BAC7-43C9-BE76-FA06E8F21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4207087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9E4E2-610D-4540-89BB-C4947B4A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EB628D-816A-4B3F-8FD8-D17CBAE5F9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5112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131750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66290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4532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024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5944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8556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6166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071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6503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9499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0266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2077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93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- 2025-01-10 16:03:04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die Schlange in den Wintergarten kam, ist noch unklar. Das Tierheim in Krefeld sucht jetzt nach Besitzern. 🐍⚡️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69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- 2025-01-11 16:11:56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Während vielerorts weniger Kinotickets verkauft werden, gibt es in Versmold einen Gegentrend: Hier hat ein neues Kino eröffnet. 🎞️🍿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310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57E70-DB31-4BFB-9812-E592FCBDA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281723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440CC-F5D0-489E-AA47-65CE09027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DC8852-74A4-4F1A-B78F-724FFFDB3A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572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884453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16936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246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3478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569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190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1279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0483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254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328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3100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7832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85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- 2025-01-09 17:32:02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diese Aktion ist Hülya zur "Lieblingsbusfahrerin des Jahres" geworden! Denn sie stoppt ihren Bus als ein Mann andere Fahrgäste angreift. Sie schließt die Türen und ruft die Polizei.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921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D094F-8B42-4606-994C-22A6EE5731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06/01/2025 - 12/01/2025</a:t>
            </a:r>
          </a:p>
        </p:txBody>
      </p:sp>
    </p:spTree>
    <p:extLst>
      <p:ext uri="{BB962C8B-B14F-4D97-AF65-F5344CB8AC3E}">
        <p14:creationId xmlns:p14="http://schemas.microsoft.com/office/powerpoint/2010/main" val="2062248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1598</Words>
  <Application>Microsoft Office PowerPoint</Application>
  <PresentationFormat>On-screen Show (4:3)</PresentationFormat>
  <Paragraphs>453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Original Own Posts &amp; Reels Table | 01.2.34. WDR Lokalzeit - 1 of 11</vt:lpstr>
      <vt:lpstr>Facebook Original Own Posts &amp; Reels Table | 01.2.34. WDR Lokalzeit - 2 of 11</vt:lpstr>
      <vt:lpstr>Facebook Original Own Posts &amp; Reels Table | 01.2.34. WDR Lokalzeit - 3 of 11</vt:lpstr>
      <vt:lpstr>Facebook Original Own Posts &amp; Reels Table | 01.2.34. WDR Lokalzeit - 4 of 11</vt:lpstr>
      <vt:lpstr>Facebook Original Own Posts &amp; Reels Table | 01.2.34. WDR Lokalzeit - 5 of 11</vt:lpstr>
      <vt:lpstr>Facebook Original Own Posts &amp; Reels Table | 01.2.34. WDR Lokalzeit - 6 of 11</vt:lpstr>
      <vt:lpstr>Facebook Original Own Posts &amp; Reels Table | 01.2.34. WDR Lokalzeit - 7 of 11</vt:lpstr>
      <vt:lpstr>Facebook Original Own Posts &amp; Reels Table | 01.2.34. WDR Lokalzeit - 8 of 11</vt:lpstr>
      <vt:lpstr>Facebook Original Own Posts &amp; Reels Table | 01.2.34. WDR Lokalzeit - 9 of 11</vt:lpstr>
      <vt:lpstr>Facebook Original Own Posts &amp; Reels Table | 01.2.34. WDR Lokalzeit - 10 of 11</vt:lpstr>
      <vt:lpstr>Facebook Original Own Posts &amp; Reels Table | 01.2.34. WDR Lokalzeit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11</dc:title>
  <dc:creator>Frederik Born</dc:creator>
  <cp:lastModifiedBy>Frederik Born</cp:lastModifiedBy>
  <cp:revision>1</cp:revision>
  <dcterms:created xsi:type="dcterms:W3CDTF">2025-01-14T10:30:13Z</dcterms:created>
  <dcterms:modified xsi:type="dcterms:W3CDTF">2025-01-14T10:33:07Z</dcterms:modified>
</cp:coreProperties>
</file>