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2E725-6F9A-407B-BEC4-E3B740BBA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C68283-5B2B-4D44-A5C7-CAD0DD8A01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3635118"/>
              </p:ext>
            </p:extLst>
          </p:nvPr>
        </p:nvGraphicFramePr>
        <p:xfrm>
          <a:off x="457200" y="1731963"/>
          <a:ext cx="7900416" cy="207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677139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10155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49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773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5916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305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316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078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237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5999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6681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3905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426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12:02:54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Ralph-Thorsten und Anne-Ruth füllen von Coesfeld aus Poesiealben auf der ganzen Welt.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85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- 2025-01-09 11:07:48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Was, wenn dich deine Tattoos immer an deine rechtsextreme Vergangenheit erinnern? Oliver bekommt Hilfe in einem Tattoostudio in Siegen - kostenlos.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957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2A07A-889C-4994-82C5-6B34790D3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3961253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12568-45A5-4D2D-A818-2E6C1D8EA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9164F5-70CD-43A9-9EC4-86D14B5DF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1485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614511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14541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668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4420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024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8809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524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068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54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5481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5248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903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91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09:48:01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Steven aus Essen wollte nach seiner Ausbildung studieren. Dann hat er sich doch entschlossen, wie seine Eltern Schausteller zu werden 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18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- 2025-01-06 12:29:02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Meik Meier hat einen einzigartigen Krankentransport für Pferde entwickelt – 24/7 bereit, um verletzte Tiere zu retten. 🐴🚑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816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50B8C-AD5C-47CD-8259-77D837E22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544673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5F10A-8FD3-4A18-84F5-DA0E92DAA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0022F2-3A68-46DC-B986-15ECC7F0FE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973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915035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27147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071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852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5642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30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928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3206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223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7631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26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478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68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- 2025-01-12 12:11:05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Café in Emmerich ist Sophies größtes Hobby. Viel Geld verdient sie damit nicht, deshalb ist es auch nur am Wochenende geöffnet. 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1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- 2025-01-09 12:49:53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Lange hat seine Schwester vergeblich nach einem Heimplatz für Peter gesucht. Jetzt gibt's ein Happy End!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34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DB5B5-2851-4C39-8B85-F36A4C32E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327699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58EB-501C-4B04-A624-AB6552147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5B38C1-5766-49C1-BCC2-ED34C27876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773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495211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39418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1211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3437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792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089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683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247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2263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044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093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4052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99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10:13:04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Bis 2033 muss jeder Führerschein, der vor dem 19. Januar 2013 ausgestellt wurde, umgetauscht werden. Stephanie aus Erftstadt muss sich jetzt von ihrem "rosa Lappen" trennen...💗👋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4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15:12:03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Steffi gewinnt 10.000 Euro bei einer Quizshow. Doch anstatt den Gewinn nur für sich zu behalten, fasst die Kölnerin einen besonderen Entschluss.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197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6859C-55AF-4689-A3D2-42C2CCB8C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1981437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00844-B3D5-4251-B253-804E50814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E83962-45E8-4E02-87E6-C38F927C8C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6827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713646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04398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75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0843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182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808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251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9485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209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107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77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00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59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07:33:03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Ursache des Feuers im Oktober konnte nicht geklärt werden. Familie Lowis will aber bald wieder in Baesweiler-Setterich produzieren.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3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- 2025-01-08 10:46:42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Medebach lebt eine besondere Patchwork-Familie: Kälbchen-Drillinge mit zwei Mamas! 🐮🐄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35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- 2025-01-08 14:47:03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Diesen spannenden Fall haben kürzlich unsere Kollegen von Lokalzeit MordOrte unter die Lupe genommen.🕵️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799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F5419-1C6A-4A05-B939-0DAE6F783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1580243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C59EF-3F2C-490A-A83E-9DA86129A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952EDF-F943-4E92-957A-150D95BE55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481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018937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12042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076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683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778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8677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678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1416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997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4698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0555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8429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22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- 2025-01-06 16:35:04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 als 5000 Euro wurden schon gespendet, um Lea und Louis aus Bielefeld zu helfen.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39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- 2025-01-06 11:31:02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14-jährige Philipp aus Grevenbrück knipst für einen guten Zweck.🦜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72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16:43:03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Jetzt können Marten, Sarah, Malia und Samu aus der Kita St. Michael in Gelsenkirchen endlich schreddern, Dokumente abheften und am Laptop schreiben lernen. 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212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C5837-8E39-43D7-AB51-C30B53316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532489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B7509-F317-466E-82EF-36EA90580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27D9D4-CA88-4A1E-9805-87557B6B20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107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197927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42567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8608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6268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606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6291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556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2357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083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744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4010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0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08:31:52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Christina aus Oberhausen kümmert sich mit Herz und Seele um ausgesetzte und verwahrloste Meerschweinchen.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5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- 2025-01-12 16:38:05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Bis zu 50.000 Bügelperlen verwendet Ina aus Siegen für ihre ganz besonderen Pixel-Bilder.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86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- 2025-01-10 10:14:02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Einfach nur wow! Elisabeth Rüterbories aus Rheinbach feiert ihren 110. Geburtstag. 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255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08B24-6EFA-4494-A80D-4734ED065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1415300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0B495-8155-42E9-B5AE-E22B7976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9C5C0-EE1A-453E-A943-45DD3EE763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6298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584011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38053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822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129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166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173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2224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580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6816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3286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927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230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7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- 2025-01-10 17:52:05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ist das letzte inhabergeführte Café in Waltrop. Hans-Jürgen ist froh, dass das Café SchnickSchnack bestehen bleibt. 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08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12:23:25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Bernd macht Kinder zu Superhelden gegen Mobbing. Im Klassenraum zeigt er, wie sie sich einfach, aber wirksam wehren können.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014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7A17A-B4E2-4214-AD9B-47BD9DE1D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1826097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E25C-76C1-4991-A933-E50B1390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9EC1EA-B7DB-46AE-8610-09AFA8BA4C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88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049786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99555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6497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1695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454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763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3955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087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880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3168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044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9094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6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14:49:04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Christian und seine Kommilitonen versuchen, alte Adelsdokumenten zu entschlüsseln – mit Hilfe von Künstlicher Intelligenz! 🏰📜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779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- 2025-01-08 07:23:02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Davon würden auch alle anderen profitieren, sagt Silke. 🚌✨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80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17:39:03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Bar nach New Yorker Vorbild: Bei Robert und der Ellington Bar im Düsseldorfer Rotlicht-Viertel war es Liebe auf den ersten Blick. 🍸🥃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286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12F53-BF04-4E43-9128-8F608A9A3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3691034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1E36F-5496-4D3C-B48E-30FB5B0CF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D80977-FF13-4B42-9772-21D7A0742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0407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008638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08131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8429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475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645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883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5992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536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329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0456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405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5433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65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- 2025-01-10 16:03:04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die Schlange in den Wintergarten kam, ist noch unklar. Das Tierheim in Krefeld sucht jetzt nach Besitzern. 🐍⚡️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10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16:11:56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Während vielerorts weniger Kinotickets verkauft werden, gibt es in Versmold einen Gegentrend: Hier hat ein neues Kino eröffnet. 🎞️🍿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076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7476F-8AFD-4AB7-9945-6825911622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1382216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FFF9E-A896-4945-821B-C886EF3DB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7BDC93-CB69-456A-939F-E5BD85412C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7589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375745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15647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670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740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484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4203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597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230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03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175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5938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26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8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- 2025-01-09 17:32:02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diese Aktion ist Hülya zur "Lieblingsbusfahrerin des Jahres" geworden! Denn sie stoppt ihren Bus als ein Mann andere Fahrgäste angreift. Sie schließt die Türen und ruft die Polizei.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970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4A3A8-3AEC-4F94-9CEE-7DBFE7EE6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3193698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1599</Words>
  <Application>Microsoft Office PowerPoint</Application>
  <PresentationFormat>On-screen Show (4:3)</PresentationFormat>
  <Paragraphs>454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Original Own Posts &amp; Reels Table | 01.2.34. WDR Lokalzeit - 1 of 11</vt:lpstr>
      <vt:lpstr>Facebook Original Own Posts &amp; Reels Table | 01.2.34. WDR Lokalzeit - 2 of 11</vt:lpstr>
      <vt:lpstr>Facebook Original Own Posts &amp; Reels Table | 01.2.34. WDR Lokalzeit - 3 of 11</vt:lpstr>
      <vt:lpstr>Facebook Original Own Posts &amp; Reels Table | 01.2.34. WDR Lokalzeit - 4 of 11</vt:lpstr>
      <vt:lpstr>Facebook Original Own Posts &amp; Reels Table | 01.2.34. WDR Lokalzeit - 5 of 11</vt:lpstr>
      <vt:lpstr>Facebook Original Own Posts &amp; Reels Table | 01.2.34. WDR Lokalzeit - 6 of 11</vt:lpstr>
      <vt:lpstr>Facebook Original Own Posts &amp; Reels Table | 01.2.34. WDR Lokalzeit - 7 of 11</vt:lpstr>
      <vt:lpstr>Facebook Original Own Posts &amp; Reels Table | 01.2.34. WDR Lokalzeit - 8 of 11</vt:lpstr>
      <vt:lpstr>Facebook Original Own Posts &amp; Reels Table | 01.2.34. WDR Lokalzeit - 9 of 11</vt:lpstr>
      <vt:lpstr>Facebook Original Own Posts &amp; Reels Table | 01.2.34. WDR Lokalzeit - 10 of 11</vt:lpstr>
      <vt:lpstr>Facebook Original Own Posts &amp; Reels Table | 01.2.34. WDR 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11</dc:title>
  <dc:creator>Frederik Born</dc:creator>
  <cp:lastModifiedBy>Frederik Born</cp:lastModifiedBy>
  <cp:revision>1</cp:revision>
  <dcterms:created xsi:type="dcterms:W3CDTF">2025-01-14T10:26:52Z</dcterms:created>
  <dcterms:modified xsi:type="dcterms:W3CDTF">2025-01-14T10:29:46Z</dcterms:modified>
</cp:coreProperties>
</file>