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67ECD0-7CA1-475E-BF88-6405ED742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D2352F-8049-428E-A7B2-81CC7A2228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6047003"/>
              </p:ext>
            </p:extLst>
          </p:nvPr>
        </p:nvGraphicFramePr>
        <p:xfrm>
          <a:off x="457200" y="1731963"/>
          <a:ext cx="7900416" cy="3235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77438669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1432581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1481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709017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8395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86113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20591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92702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072293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081596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3010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95425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726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- 2025-01-01 12:44:50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Seit über 400 Stunden wird der rollende TV-Star im Münsterland restauriert.  🚚✨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968839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1368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- 2025-01-01 08:23:57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#highlights2024 Ein neues Zuhause für Rocky – und für Heike und Ralf aus Dormagen ein treuer Freund! 🐾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916472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3769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- 2025-01-04 08:12:05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#highlights2024 Auf einem Bauernhof in Bad Berleburg findet Luis, der Autist ist, wieder Zugang zur Kommunikation und blüht auf. 🌱💙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589129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49599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708D5E-C917-4C41-9D70-1DEB3F9EA0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30/12/2024 - 05/01/2025</a:t>
            </a:r>
          </a:p>
        </p:txBody>
      </p:sp>
    </p:spTree>
    <p:extLst>
      <p:ext uri="{BB962C8B-B14F-4D97-AF65-F5344CB8AC3E}">
        <p14:creationId xmlns:p14="http://schemas.microsoft.com/office/powerpoint/2010/main" val="18920624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A91AF-2732-4A99-8215-3278F42ACC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BC4E01-E32B-464C-8B8E-2FA8F34203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8932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73198427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727108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87447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15640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1276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91979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950592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06651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03842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62187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622515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15142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727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- 2025-01-02 08:03:02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#highlights2024 Erinnert ihr euch an Zana? Vom schlechten Schüler mit Notendurchschnitt 4,6 zum Abiturienten – dank einer Wette mit seinem Lehrer. 🍕🎓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532113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1015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- 2025-01-05 18:22:02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Kay aus Mönchengladbach setzt seiner verstorbenen Tochter ein Denkmal mit einer Stiftung. Damit kein Kind mehr an Diabetes stirbt. 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411988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53296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A6557B-616F-4000-80A6-8C8EF71AF3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30/12/2024 - 05/01/2025</a:t>
            </a:r>
          </a:p>
        </p:txBody>
      </p:sp>
    </p:spTree>
    <p:extLst>
      <p:ext uri="{BB962C8B-B14F-4D97-AF65-F5344CB8AC3E}">
        <p14:creationId xmlns:p14="http://schemas.microsoft.com/office/powerpoint/2010/main" val="24765358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E1EB0F-F43C-4B01-8455-E7D8D4E11C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F956EC-D8CB-454E-857D-2F6037BD8B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79052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99024323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7123986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160813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67967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589347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23730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954329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0043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388528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55400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42907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33604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508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- 2025-01-02 12:45:52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Neue Unruhestifter in Bielefeld – und ihr glaubt nicht, wer dahintersteckt! 🦝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401022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8724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- 2025-01-02 18:18:03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Marvin hat zu Hause einfach die gleiche Drehleiter wie die Essener Feuerwehr. 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393814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3417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- 2025-01-04 17:26:03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Besonders die Nächte können für Obdachlose beängstigend sein. In Duisburg stellt der Verein "City Wärme" deshalb Schlafhäuschen auf.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342768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28362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AC28F3-58B9-413F-A95B-D1667816D4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30/12/2024 - 05/01/2025</a:t>
            </a:r>
          </a:p>
        </p:txBody>
      </p:sp>
    </p:spTree>
    <p:extLst>
      <p:ext uri="{BB962C8B-B14F-4D97-AF65-F5344CB8AC3E}">
        <p14:creationId xmlns:p14="http://schemas.microsoft.com/office/powerpoint/2010/main" val="26990631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B6B819-E57A-46FA-83C2-DBD5D73A4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C33710-7130-42DC-AF8B-1892F99012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950760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09387935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0587038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34694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26241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29635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54259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0548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75628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305663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4172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7406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267215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1679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- 2025-01-02 17:02:02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#highlights2024 Vater Heiko aus Bergkamen ist durch Europa geradelt, um den letzten Wunsch seiner verstorbenen Tochter Lena zu erfüllen. 🚴‍♂️💞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277393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2733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- 2025-01-03 15:03:38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Das Tierheim Gütersloh spricht von einem Neujahrswunder! 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237178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239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- 2024-12-31 13:04:51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Wenn Papa die Videospiele seines Sohnes zockt, hat der Nachwuchs gut lachen. 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231198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80914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2ACE53-92F8-4F80-83CA-449D2B033A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30/12/2024 - 05/01/2025</a:t>
            </a:r>
          </a:p>
        </p:txBody>
      </p:sp>
    </p:spTree>
    <p:extLst>
      <p:ext uri="{BB962C8B-B14F-4D97-AF65-F5344CB8AC3E}">
        <p14:creationId xmlns:p14="http://schemas.microsoft.com/office/powerpoint/2010/main" val="39029047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24538-AF28-454A-876A-20ACF01579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EF339B-7806-4990-A3E5-89AA880A57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477482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98312844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5382351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92741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03116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1425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88080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289720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91482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72204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07924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44499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407979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3269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- 2024-12-30 16:09:02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Marion kümmert sich ehrenamtlich um alte, kranke oder ausgesetzte Tiere, die andere schon längst aufgegeben haben. ❤️‍🩹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229230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0837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- 2025-01-03 10:24:02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#highlights2024 Katharina setzt sich dafür ein, dass in den Kreisen Heinsberg und Düren jedes Kind sicher schwimmen lernen kann. 💙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226224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9904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- 2025-01-03 18:19:03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Gerda ist mit 98 Jahren immer noch eine Macherin. 💪❤️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220223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4328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7410CD-EB50-4609-8361-390A955078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30/12/2024 - 05/01/2025</a:t>
            </a:r>
          </a:p>
        </p:txBody>
      </p:sp>
    </p:spTree>
    <p:extLst>
      <p:ext uri="{BB962C8B-B14F-4D97-AF65-F5344CB8AC3E}">
        <p14:creationId xmlns:p14="http://schemas.microsoft.com/office/powerpoint/2010/main" val="8059583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F80530-42BC-4C1A-96C0-372FDFED9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532D01-84F3-44D8-A2C2-6776B81AF8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168974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90292989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4877419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85594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15269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37503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23879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35069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31248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80896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3510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68994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57492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7815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- 2025-01-01 10:31:49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Garip wollte nur helfen – und hat etwas gefunden, das sie glücklich macht. 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215005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5483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- 2025-01-04 15:36:56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Mit gerade mal 6 Jahren lernt Joris aus Aachen die Tuba und zeigt schon jetzt, wie viel Spaß das Blasinstrument machen kann. 💪🎵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212697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7522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- 2025-01-04 12:44:03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René Papier ist ein Stadtfarmer mit großer Vision. Er hat die wohl kleinste Farm in Dortmund und setzt voll auf Vertical Farming. 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212439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1079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03E2E1-EA8C-4BC0-9145-38F178310F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30/12/2024 - 05/01/2025</a:t>
            </a:r>
          </a:p>
        </p:txBody>
      </p:sp>
    </p:spTree>
    <p:extLst>
      <p:ext uri="{BB962C8B-B14F-4D97-AF65-F5344CB8AC3E}">
        <p14:creationId xmlns:p14="http://schemas.microsoft.com/office/powerpoint/2010/main" val="28316165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7DFE3-45DD-4F85-BB6F-3D2ABEB87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0DB944-7A85-436E-8204-FEC9311CE1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285672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32368002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1771348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51955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97312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13408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91113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7317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35802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28412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52908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661991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8016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8476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- 2025-01-02 10:13:22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Integration statt Isolation – Hertha Bonn ist mehr als ein Fußballverein. ⚽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203830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7255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- 2024-12-30 14:11:02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Auch im Jahr 2024 werden Frauen bei der Erforschung von Krankheiten noch zu wenig beachtet. In Remscheid tut man was dagegen.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170676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2696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- 2025-01-04 10:33:02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In dem Kurs an der VHS Düsseldorf lernen Lisa und Sven die Basics über Hundehaltung und wie ein Alltag mit Hund tatsächlich so ist. 🐶❤️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163986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91978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8F0184-6CCA-45FB-A574-AA56238873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30/12/2024 - 05/01/2025</a:t>
            </a:r>
          </a:p>
        </p:txBody>
      </p:sp>
    </p:spTree>
    <p:extLst>
      <p:ext uri="{BB962C8B-B14F-4D97-AF65-F5344CB8AC3E}">
        <p14:creationId xmlns:p14="http://schemas.microsoft.com/office/powerpoint/2010/main" val="28560362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DA57D-7DEE-4164-99B6-7258FC305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C2873C-81D1-40D9-920C-D76D7AF524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613567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17505600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5945478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019660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01327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92688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772247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95498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31726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65588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475959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272584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13257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3123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- 2024-12-31 17:44:03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Auch Jolinas Opa und Vater sind den Menschen in Windeck wortwörtlich auf das Dach gestiegen. 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Rheinland, lokalzeit.de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152646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7559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- 2025-01-01 15:02:53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Das letzte Mal war diese Musikrichtung in den 80ern angesagt – aber nicht für die beiden Essener von "Disko Amore". 🕺✨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4649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- 2025-01-05 15:18:02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Am 6. Januar öffnet die Bücherei Wermelskirchen in einem ehemaligen Tapetengeschäft – hoffentlich der letzte Umzug.📚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55201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6313B8-1191-499B-B251-44829F588B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30/12/2024 - 05/01/2025</a:t>
            </a:r>
          </a:p>
        </p:txBody>
      </p:sp>
    </p:spTree>
    <p:extLst>
      <p:ext uri="{BB962C8B-B14F-4D97-AF65-F5344CB8AC3E}">
        <p14:creationId xmlns:p14="http://schemas.microsoft.com/office/powerpoint/2010/main" val="31194696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CB403-DFDB-4E06-8BDD-99CC1D27E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13B850-647B-45E8-9B64-7141906E1D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35715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0362566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2668374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51881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434418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42920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22296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4262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78509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03468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98803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16457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65917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5657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- 2025-01-01 17:32:48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Wie schön, wenn man mit anderen Menschen in einer ähnlichen Lebenssituation zusammenkommt – so wie bei diesem Kochkurs für Männer in Hückelhoven.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5912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- 2024-12-31 10:47:54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Rote Flügel, schwarze Punkte – ein ganz besonderer Glücksbringer bestimmt das Leben von Biologe Ludwig aus Plettenberg. 🐞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85741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3DBBB7-1AD8-4BC8-9713-6BA86C0D33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30/12/2024 - 05/01/2025</a:t>
            </a:r>
          </a:p>
        </p:txBody>
      </p:sp>
    </p:spTree>
    <p:extLst>
      <p:ext uri="{BB962C8B-B14F-4D97-AF65-F5344CB8AC3E}">
        <p14:creationId xmlns:p14="http://schemas.microsoft.com/office/powerpoint/2010/main" val="118825877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1473</Words>
  <Application>Microsoft Office PowerPoint</Application>
  <PresentationFormat>On-screen Show (4:3)</PresentationFormat>
  <Paragraphs>426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Calibri</vt:lpstr>
      <vt:lpstr>Arial</vt:lpstr>
      <vt:lpstr>quintly_template</vt:lpstr>
      <vt:lpstr>Facebook Original Own Posts &amp; Reels Table | WDR Lokalzeit - 1 of 9</vt:lpstr>
      <vt:lpstr>Facebook Original Own Posts &amp; Reels Table | WDR Lokalzeit - 2 of 9</vt:lpstr>
      <vt:lpstr>Facebook Original Own Posts &amp; Reels Table | WDR Lokalzeit - 3 of 9</vt:lpstr>
      <vt:lpstr>Facebook Original Own Posts &amp; Reels Table | WDR Lokalzeit - 4 of 9</vt:lpstr>
      <vt:lpstr>Facebook Original Own Posts &amp; Reels Table | WDR Lokalzeit - 5 of 9</vt:lpstr>
      <vt:lpstr>Facebook Original Own Posts &amp; Reels Table | WDR Lokalzeit - 6 of 9</vt:lpstr>
      <vt:lpstr>Facebook Original Own Posts &amp; Reels Table | WDR Lokalzeit - 7 of 9</vt:lpstr>
      <vt:lpstr>Facebook Original Own Posts &amp; Reels Table | WDR Lokalzeit - 8 of 9</vt:lpstr>
      <vt:lpstr>Facebook Original Own Posts &amp; Reels Table | WDR Lokalzeit - 9 of 9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Original Own Posts &amp; Reels Table | WDR Lokalzeit - 1 of 9</dc:title>
  <dc:creator>Frederik Born</dc:creator>
  <cp:lastModifiedBy>Frederik Born</cp:lastModifiedBy>
  <cp:revision>1</cp:revision>
  <dcterms:created xsi:type="dcterms:W3CDTF">2025-01-07T06:08:30Z</dcterms:created>
  <dcterms:modified xsi:type="dcterms:W3CDTF">2025-01-07T06:11:21Z</dcterms:modified>
</cp:coreProperties>
</file>