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31F80-A891-4128-BD0F-5FEAA249D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CB8EBF-0FCE-4623-9640-53C12AFC7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7935918"/>
              </p:ext>
            </p:extLst>
          </p:nvPr>
        </p:nvGraphicFramePr>
        <p:xfrm>
          <a:off x="457200" y="1731963"/>
          <a:ext cx="7900416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734675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20714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0510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3755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580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738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1233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8958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3966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790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263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4300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00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- 2024-12-09 08:23:03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Kinder bewegen sich zu wenig und können sich kaum konzentrieren! René aus Bocholt hat einen Lösungsansatz gefunden. 🎥🏫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90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- 2024-12-09 13:33:04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Grundsatz vom jungen Kölner: Mehr machen statt denken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61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- 2024-12-12 07:53:59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 sah aus wie ein normaler Wunschzettel. Aber dieser Brief an Weihnachtswunscherfüller Alex Schönen in Aachen, entpuppte sich als Hilfeschrei.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414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74324-951D-445F-ACDD-E0DA1F4C1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28280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1FE9A-6F91-44FA-86D5-84C0223CB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DDA5D2-0958-4D80-9839-DB74DF3789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8145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46450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11271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771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294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083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1646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514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2858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8811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2748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7385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153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6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- 2024-12-10 11:10:03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Papa Thorsten benutzt jetzt immer zwei Parkscheiben: Die seiner Söhne und eine fürs Ordnungsamt Attendorn. 🅿️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99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- 2024-12-12 13:52:02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86 Jahren noch am Kellnern: So hält Dieter aus Duisburg sich fit! 👏💗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64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- 2024-12-13 15:33:56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Durch einen Hausbrand verlor Familie Khaddaj aus Köln alles.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478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19F31-F028-4484-A1E9-73E339C6CC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1024425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D9599-9A0C-40CE-916B-F4D730772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DDE216-AB07-415C-9B1F-8D674D8CE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0947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985461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49044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674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745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0453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910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10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443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370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733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0616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099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61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- 2024-12-13 18:42:03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anderen Bewohner der Siedlung in Gladbeck vermissen die zahme Dohle auch. 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95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- 2024-12-12 19:02:05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Autobahn 40 bei Bochum ist wieder frei. 🤗 Vier Monate waren Pendler und LKW-Fahrer von langen Umwegen und noch mehr Stau als sonst geplagt.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190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BC682-DE60-4FE3-A707-63A6C0692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786128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7C207-2573-4C49-BF93-D096097AC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CD080-CCB4-41A5-B619-2994F242C8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246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007712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56110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047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5076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904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710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044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5899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22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050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284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164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44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- 2024-12-11 10:10:03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für ein mutiger Einsatz auf der A1 bei Burscheid. Der 61-jährige Fahrer wurde reanimiert und dann in ein Krankenhaus gebracht.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98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- 2024-12-15 15:22:02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Ingenieur-Büro aus Haltern bekämpft das Phänomen "benutzte herrenlose Bürotasse" erfolgreich für einen guten Zweck!💪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40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C23BA-8F52-4C63-AB0E-6E64F8329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431683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5037F-7EF5-438A-B7A3-D8196C948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43BE4-2E80-43AA-96BC-B273B9C4FF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6118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465553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01474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592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251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040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805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601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1228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976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798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0095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206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36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- 2024-12-15 10:58:01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Kamp-Lintfort kommen auch Knöpfe, Wäscheklammern oder Lockenwickler auf den Adventskranz. 🕯🎄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81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- 2024-12-11 08:05:57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Paar gewährt uns noch einmal einen Einblick in sein Familienleben mit den Drillingen, die inzwischen 1 ¼ Jahre alt sind. Zur Welt gebracht hat die Kinder eine Leihmutter.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363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39635-8B03-411C-9603-BCDC7F0AE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1039416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5F42B-3302-42BA-BC24-9AE04B38A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241DCA-FD39-481D-9E85-6092BEAA18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964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4675176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71492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3869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6957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5517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657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4215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109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6761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5300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6167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6896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561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- 2024-12-09 16:54:04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Wochenlang unterwegs – und plötzlich überraschen dich auf den Rastplätzen im Münsterland Ehrenamtliche mit einer kleinen Weihnachtstüte. 🎁🚛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33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- 2024-12-14 13:32:55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680 Gramm: So winzig waren die Zwillings-Frühchen Kijan und Ganija bei ihrer Geburt in Hagen. Jetzt können sie endlich nach Hause. 👶💙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179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F03A9-2EE4-4418-9E53-49652374E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824010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CB8FB-6038-4278-9E19-0CAF8705E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6FC129-F6F9-4EF7-A8D4-CC9A50E5D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7453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398373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73644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062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023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105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040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541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156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3205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1589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734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600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733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- 2024-12-14 08:41:25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Seniorin Gisela Gierlichs kann nicht mehr allein zum Solinger Weihnachtsmarkt. Ob ihr jemand den Wunsch erfüllt? 🎄🤶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872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- 2024-12-13 17:17:02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Weihnachtsmarkt auf dem Mühlenplatz in Solingen war Franks Herzensangelegenheit. ❤️‍🩹 Nach seinem Tod übernimmt Michael den Job seines Mannes.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638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8AB60-08E3-432E-88A7-671682BEDB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2265899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4AAA-DD6D-4859-A6C3-FCD5A374E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8B231F-026F-406B-B939-A4CEA8815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4917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193811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7081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0635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2375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513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38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8350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074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0245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5007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693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6485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34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- 2024-12-11 13:22:02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dem Velberter Fußballverein muss die Weihnachtsgans trotz wenig Geld nicht ausfallen. 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667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- 2024-12-14 11:09:02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Brigitte aus Ostwestfalen hatte eine tolle Idee, um Spenden für das WDR 2  Weihnachtswunder zu sammeln. 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51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- 2024-12-10 08:01:03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Wesel könnte es mal heißen: "Sie können leider keinen Döner-Laden eröffnen, aber vielleicht ein anderes Lokal?" 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111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655E2-AF6E-4A76-BB46-F54D2F84E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301974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C1379-DA20-4C62-9DCD-6E5CC7919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EE49A8-EDC6-48B3-BFBA-2C79DD6343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876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550426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72499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1834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896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2278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4484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456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2150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3376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904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5598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67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97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- 2024-12-15 13:06:59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Jahre nach der Flutkatastrophe kann Josef Mütter seinen Buchladen in Bad Münstereifel wieder eröffnen. 📚❤️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79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- 2024-12-15 08:37:41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Tierwohl und soziales Engagement in der Landwirtschaft? Auf dem Birkenhof in Wilnsdorf klappt das seit 30 Jahren 🐄😊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609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6A51F-3FBC-4539-BB64-25084DA7C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2546237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7C6E0-3938-4F73-AE97-D9E38B7B9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3B70E-4EDC-475A-8387-2F6D66497A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687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442329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16796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949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0825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560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8916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847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428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8891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1747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041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582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6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- 2024-12-11 15:12:52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Martin ist seit einem Unfall querschnittsgelähmt und hat seinen eigenen Weg gefunden, Traktoren zu fahren.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6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- 2024-12-09 19:12:03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Ende gut, alles gut. 2800 Euro für ein Hospiz in Arnsberg sind schon zusammengekommen.  💰😍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1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- 2024-12-10 15:10:04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Pinar, Pino und Vita aus Medebach sind eine kleine Sensation – und irgendwie süß, oder?  🥹♥️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17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718B7-CB24-4431-8526-2FD8D3FA0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4003865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BBAB5-A6D7-46ED-9BFB-EEEEBD9C6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3B5DF1-8009-4C64-9601-B0ACB1E3E7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7613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850858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4572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8746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6030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1649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309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0666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9957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771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3960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588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1291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16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- 2024-12-10 18:54:03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strahlende Kinderaugen sorgte die Feuerwehr Essen am Nikolaustag. 🤩✨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67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535D8-258D-4C5B-8DC3-9906E468A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1767782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1529</Words>
  <Application>Microsoft Office PowerPoint</Application>
  <PresentationFormat>On-screen Show (4:3)</PresentationFormat>
  <Paragraphs>451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Original Own Posts &amp; Reels Table | 01.2.34. WDR Lokalzeit - 1 of 11</vt:lpstr>
      <vt:lpstr>Facebook Original Own Posts &amp; Reels Table | 01.2.34. WDR Lokalzeit - 2 of 11</vt:lpstr>
      <vt:lpstr>Facebook Original Own Posts &amp; Reels Table | 01.2.34. WDR Lokalzeit - 3 of 11</vt:lpstr>
      <vt:lpstr>Facebook Original Own Posts &amp; Reels Table | 01.2.34. WDR Lokalzeit - 4 of 11</vt:lpstr>
      <vt:lpstr>Facebook Original Own Posts &amp; Reels Table | 01.2.34. WDR Lokalzeit - 5 of 11</vt:lpstr>
      <vt:lpstr>Facebook Original Own Posts &amp; Reels Table | 01.2.34. WDR Lokalzeit - 6 of 11</vt:lpstr>
      <vt:lpstr>Facebook Original Own Posts &amp; Reels Table | 01.2.34. WDR Lokalzeit - 7 of 11</vt:lpstr>
      <vt:lpstr>Facebook Original Own Posts &amp; Reels Table | 01.2.34. WDR Lokalzeit - 8 of 11</vt:lpstr>
      <vt:lpstr>Facebook Original Own Posts &amp; Reels Table | 01.2.34. WDR Lokalzeit - 9 of 11</vt:lpstr>
      <vt:lpstr>Facebook Original Own Posts &amp; Reels Table | 01.2.34. WDR Lokalzeit - 10 of 11</vt:lpstr>
      <vt:lpstr>Facebook Original Own Posts &amp; Reels Table | 01.2.34. WDR Lokalzeit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11</dc:title>
  <dc:creator>Frederik Born</dc:creator>
  <cp:lastModifiedBy>Frederik Born</cp:lastModifiedBy>
  <cp:revision>1</cp:revision>
  <dcterms:created xsi:type="dcterms:W3CDTF">2024-12-17T15:40:25Z</dcterms:created>
  <dcterms:modified xsi:type="dcterms:W3CDTF">2024-12-17T15:43:17Z</dcterms:modified>
</cp:coreProperties>
</file>