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72250-E49C-41CF-ACD4-BFC4BB9CB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280517-BCB6-44CE-AA7A-6E708D0188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586455"/>
              </p:ext>
            </p:extLst>
          </p:nvPr>
        </p:nvGraphicFramePr>
        <p:xfrm>
          <a:off x="457200" y="1731963"/>
          <a:ext cx="7900416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281177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6954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0515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302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669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958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180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364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169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8759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905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580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62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- 2024-12-09 08:23:03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Kinder bewegen sich zu wenig und können sich kaum konzentrieren! René aus Bocholt hat einen Lösungsansatz gefunden. 🎥🏫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27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- 2024-12-09 13:33:04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Grundsatz vom jungen Kölner: Mehr machen statt denken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03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- 2024-12-12 07:53:59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 sah aus wie ein normaler Wunschzettel. Aber dieser Brief an Weihnachtswunscherfüller Alex Schönen in Aachen, entpuppte sich als Hilfeschrei.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5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7079B-97B8-4F47-BB23-EF27E6BF5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3867736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47AE3-822B-4408-BFAD-15867C1A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AA1EC-E319-4F78-8329-7AB9633A62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1784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57763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52111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145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024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085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651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292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155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723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87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182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681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9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- 2024-12-10 11:10:03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Papa Thorsten benutzt jetzt immer zwei Parkscheiben: Die seiner Söhne und eine fürs Ordnungsamt Attendorn. 🅿️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56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- 2024-12-12 13:52:02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86 Jahren noch am Kellnern: So hält Dieter aus Duisburg sich fit! 👏💗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10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- 2024-12-13 15:33:56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Durch einen Hausbrand verlor Familie Khaddaj aus Köln alles.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545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E7030-3751-4357-A546-ADFC5F795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250086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41A99-53CF-48AB-B19A-AE54C4651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D718A5-E7BC-47B6-974A-00CB8FF212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8405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50940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27926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982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924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691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6723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2800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2624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4734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425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8697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31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68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- 2024-12-13 18:42:03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anderen Bewohner der Siedlung in Gladbeck vermissen die zahme Dohle auch. 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5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- 2024-12-12 19:02:05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Autobahn 40 bei Bochum ist wieder frei. 🤗 Vier Monate waren Pendler und LKW-Fahrer von langen Umwegen und noch mehr Stau als sonst geplagt.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852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AC145-01BC-4342-B435-195E9F419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2417066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644D8-C50E-4D66-A45B-440081DE4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E77D12-B13F-4805-B22E-FB8B39028A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715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834824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06060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740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290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2410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9791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215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7427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972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649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847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125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9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- 2024-12-11 10:10:03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für ein mutiger Einsatz auf der A1 bei Burscheid. Der 61-jährige Fahrer wurde reanimiert und dann in ein Krankenhaus gebracht.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52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- 2024-12-15 15:22:02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Ingenieur-Büro aus Haltern bekämpft das Phänomen "benutzte herrenlose Bürotasse" erfolgreich für einen guten Zweck!💪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354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AE090-D6D6-44FF-90A4-A8F3BF24B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3941563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E7732-4E6E-4421-ADFA-B1EC0DBF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9B7B63-B318-4898-9B05-4A04A59A44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0363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067279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94847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4349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729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0261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709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976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828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260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778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7612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540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57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- 2024-12-15 10:58:01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Kamp-Lintfort kommen auch Knöpfe, Wäscheklammern oder Lockenwickler auf den Adventskranz. 🕯🎄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69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- 2024-12-11 08:05:57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Paar gewährt uns noch einmal einen Einblick in sein Familienleben mit den Drillingen, die inzwischen 1 ¼ Jahre alt sind. Zur Welt gebracht hat die Kinder eine Leihmutter.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257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7B62B-C280-44D7-BDA7-4DCA77FEB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165869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0D02-2494-45BD-BB52-9B16513CA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B0DBE-3BF3-4828-B294-05D14469D6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537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788693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13183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420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799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750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857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3694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38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4542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6544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720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994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73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- 2024-12-09 16:54:04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Wochenlang unterwegs – und plötzlich überraschen dich auf den Rastplätzen im Münsterland Ehrenamtliche mit einer kleinen Weihnachtstüte. 🎁🚛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9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- 2024-12-14 13:32:55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680 Gramm: So winzig waren die Zwillings-Frühchen Kijan und Ganija bei ihrer Geburt in Hagen. Jetzt können sie endlich nach Hause. 👶💙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32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C4A6E-3B18-4D3D-9DC6-204EDFA6B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3908509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29E9B-2480-42B0-AB83-FC4211E65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EFD72E-2B8F-4664-8A7D-CDC9BFCDA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0974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497846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79820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1855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7615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224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5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2931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014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9046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429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944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255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58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- 2024-12-14 08:41:25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Seniorin Gisela Gierlichs kann nicht mehr allein zum Solinger Weihnachtsmarkt. Ob ihr jemand den Wunsch erfüllt? 🎄🤶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74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- 2024-12-13 17:17:02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Weihnachtsmarkt auf dem Mühlenplatz in Solingen war Franks Herzensangelegenheit. ❤️‍🩹 Nach seinem Tod übernimmt Michael den Job seines Mannes.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076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E95CD-5399-43FC-B6BB-89A0AFC43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1260462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8EC23-3002-4067-A335-32E251C37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DA61B-8CF3-4BC9-AC48-8901D7062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928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926477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57278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672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2500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492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987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2110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004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656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033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6576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8477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65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- 2024-12-11 13:22:02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dem Velberter Fußballverein muss die Weihnachtsgans trotz wenig Geld nicht ausfallen. 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7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- 2024-12-14 11:09:02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Brigitte aus Ostwestfalen hatte eine tolle Idee, um Spenden für das WDR 2  Weihnachtswunder zu sammeln. 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45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- 2024-12-10 08:01:03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Wesel könnte es mal heißen: "Sie können leider keinen Döner-Laden eröffnen, aber vielleicht ein anderes Lokal?" 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612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0CD9C-C264-42E8-8812-9C161BF4D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403727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BC17D-7F56-471B-8708-BFE7DE2EF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C0B8E8-8BFF-44B1-B0A2-20510755A3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4394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383739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42844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920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403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299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398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067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833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3473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8631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5386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9996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12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- 2024-12-15 13:06:59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Jahre nach der Flutkatastrophe kann Josef Mütter seinen Buchladen in Bad Münstereifel wieder eröffnen. 📚❤️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- 2024-12-15 08:37:41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Tierwohl und soziales Engagement in der Landwirtschaft? Auf dem Birkenhof in Wilnsdorf klappt das seit 30 Jahren 🐄😊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619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5F6BC-72D4-4065-9EDF-694186ED4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32393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9E7CC-D65C-4723-99F8-FD7B63124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C72E8-FE7F-4212-B168-1A18471540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9152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183418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25843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621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262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0577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1878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975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2784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267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3978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037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345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9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- 2024-12-11 15:12:52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Martin ist seit einem Unfall querschnittsgelähmt und hat seinen eigenen Weg gefunden, Traktoren zu fahren.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3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- 2024-12-09 19:12:03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Ende gut, alles gut. 2800 Euro für ein Hospiz in Arnsberg sind schon zusammengekommen.  💰😍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713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- 2024-12-10 15:10:04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Pinar, Pino und Vita aus Medebach sind eine kleine Sensation – und irgendwie süß, oder?  🥹♥️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752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E725A-97A1-43C6-BEA2-3616D815D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2485085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DB0DC-9CB7-4A8E-8C1F-49250C388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D43696-AECA-40A2-9A55-27CCC5C525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242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224794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49190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7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877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635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0726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0590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290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9412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2574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330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1023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5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- 2024-12-10 18:54:03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strahlende Kinderaugen sorgte die Feuerwehr Essen am Nikolaustag. 🤩✨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130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C6768-CA55-4BAD-903C-65F2DE7CE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09/12/2024 - 15/12/2024</a:t>
            </a:r>
          </a:p>
        </p:txBody>
      </p:sp>
    </p:spTree>
    <p:extLst>
      <p:ext uri="{BB962C8B-B14F-4D97-AF65-F5344CB8AC3E}">
        <p14:creationId xmlns:p14="http://schemas.microsoft.com/office/powerpoint/2010/main" val="16169502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1526</Words>
  <Application>Microsoft Office PowerPoint</Application>
  <PresentationFormat>On-screen Show (4:3)</PresentationFormat>
  <Paragraphs>449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Original Own Posts &amp; Reels Table | 01.2.34. WDR Lokalzeit - 1 of 11</vt:lpstr>
      <vt:lpstr>Facebook Original Own Posts &amp; Reels Table | 01.2.34. WDR Lokalzeit - 2 of 11</vt:lpstr>
      <vt:lpstr>Facebook Original Own Posts &amp; Reels Table | 01.2.34. WDR Lokalzeit - 3 of 11</vt:lpstr>
      <vt:lpstr>Facebook Original Own Posts &amp; Reels Table | 01.2.34. WDR Lokalzeit - 4 of 11</vt:lpstr>
      <vt:lpstr>Facebook Original Own Posts &amp; Reels Table | 01.2.34. WDR Lokalzeit - 5 of 11</vt:lpstr>
      <vt:lpstr>Facebook Original Own Posts &amp; Reels Table | 01.2.34. WDR Lokalzeit - 6 of 11</vt:lpstr>
      <vt:lpstr>Facebook Original Own Posts &amp; Reels Table | 01.2.34. WDR Lokalzeit - 7 of 11</vt:lpstr>
      <vt:lpstr>Facebook Original Own Posts &amp; Reels Table | 01.2.34. WDR Lokalzeit - 8 of 11</vt:lpstr>
      <vt:lpstr>Facebook Original Own Posts &amp; Reels Table | 01.2.34. WDR Lokalzeit - 9 of 11</vt:lpstr>
      <vt:lpstr>Facebook Original Own Posts &amp; Reels Table | 01.2.34. WDR Lokalzeit - 10 of 11</vt:lpstr>
      <vt:lpstr>Facebook Original Own Posts &amp; Reels Table | 01.2.34. WDR 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11</dc:title>
  <dc:creator>Frederik Born</dc:creator>
  <cp:lastModifiedBy>Frederik Born</cp:lastModifiedBy>
  <cp:revision>1</cp:revision>
  <dcterms:created xsi:type="dcterms:W3CDTF">2024-12-17T15:10:00Z</dcterms:created>
  <dcterms:modified xsi:type="dcterms:W3CDTF">2024-12-17T15:12:53Z</dcterms:modified>
</cp:coreProperties>
</file>