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33A3C-7C85-4A3E-A0F4-AC27B1190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99174-0C4E-4C41-8C46-CC2376B3C7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437395"/>
              </p:ext>
            </p:extLst>
          </p:nvPr>
        </p:nvGraphicFramePr>
        <p:xfrm>
          <a:off x="457200" y="1731963"/>
          <a:ext cx="8065008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999999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4524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6337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2151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4297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747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0660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8196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2448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679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5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- 2024-11-13 15:45:06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der Flut 2021 verhinderte Hubert Schilles den Bruch der Steinbachtalsperre. Vor wenigen Tagen ist er gestorben. 😔🖤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41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- 2024-11-16 16:46:02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Diar steckt mitten im Abi. 🥵 Aber das hält ihn nicht davon ab, mit Marlon ein eigenes Unternehmen in Minden zu starten. 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0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- 2024-11-17 11:11:02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Ivan und Lena hätte die Woche nicht schöner sein können. Sie sind das neue Prinzenpaar der Bonner Werkstätten.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72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D5076-EED7-4BBE-9555-69155FED3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1964348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D749-B251-41A2-8668-58A0B3A9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0987E-F12E-4792-A058-C85F861497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209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638408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0046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8700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3067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4227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6802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5365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0710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9465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8279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7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- 2024-11-15 16:44:55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 Hauptschule in Meckenheim ihn damals unterstützt hat, kann Tizian als Lehrer jetzt selbst junge Menschen inspirieren. 👨‍🏫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27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- 2024-11-14 07:58:03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Katherina ist jeder Handgriff auch ein Stück Heilung: Die Friseurin hat eine besondere Mission für Menschen mit psychischen Erkrankungen.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9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- 2024-11-11 16:58:01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11.11. "Ja" sagen - das hat der Evangelische Kirchenverband allen jecken Herzen in Köln angeboten. 💍❤️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4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7B2CC-24D5-482A-8BF9-0FDC4A134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1407197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20BA9-15E0-406C-B87B-3420DFDBC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2284F-34E8-4393-9B57-75CBCF63A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0103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639702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9417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6449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2430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3332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446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645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913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9446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7248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70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- 2024-11-17 18:43:08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Den Verfall des alten Wasserschlosses in Senden konnte Franz nicht mehr mit ansehen. Deshalb hat er es gekauft, um es zu renovieren. 🏰🚧💪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- 2024-11-13 14:32:03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Torsten Sträter unterstützt die SOS-Kinderdörfer. Im Sommer war er deshalb in Nordmazedonien.❤️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- 2024-11-11 08:06:03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Weckmann steht in Haan-Gruiten vor der Tür, das ist seit mehr als 70 Jahren Tradition – bis jetzt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04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E427D-9FA3-403C-B286-A006055A1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352295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E4021-A017-42F0-943B-982F7FD5A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C84DA-CD4C-4E87-A0E2-159E4BD259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029169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6593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1037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3034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4293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030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8971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4058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3140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5218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93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- 2024-11-15 19:12:03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Christa aus Mettmann verkauft online ihre riesige Porzellan-Sammlung. Sehr zur Freude von ihrem Mann Fritz. 😅☕💥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03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- 2024-11-12 08:02:02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seiner Geburt prognostizieren die Ärzte Jonny eine Zukunft im Rollstuhl. Aber der Duisburger hat es allen gezeigt.💪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59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- 2024-11-16 11:12:03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Krebsdiagnose verändert mit einem Schlag das Leben. Wie gut, dass Daniela Katrin an ihrer Seite hat, die all das auch schon hinter sich hat.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8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418D6-9D57-4B40-A60D-FF8721388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2493710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6ED6-4346-4A29-8C5E-CB5C681DD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8CE52-1544-4058-A113-F6BF09FBF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611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993236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5853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1690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7286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0031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3638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6633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4001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5999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781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19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- 2024-11-11 11:18:57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Nick hat eine halbseitige Lähmung. Ruder-Partner Tristan gleicht die aus - die beiden Duisburger sind ein Spitzenteam.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99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- 2024-11-13 18:23:03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Vorweihnachtszeit wird Engelskirchen im Bergischen Land zum Christkind-Hauptquartier!🎄 Kinder aus der ganzen Welt schicken Briefe und Wunschzettel und bekommen sogar eine Antwort.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9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- 2024-11-15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Kater Lio hinter den Schrank der Essener Schule gelangt ist, ist bis heute unklar. 🤔🐱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057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D90B4-AADD-4750-9295-895319416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1723468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60E53-A7B9-4A1F-A586-954A9DB7D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6DA9A-5202-427A-BF28-338D34D9D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423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103911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0428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1448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0682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617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073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908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0995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4452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2451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3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- 2024-11-12 18:11:02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Batuhan steht jeden Tag um 7 Uhr auf, geht um 8 Uhr ins Restaurant und bleibt bis mindestens 21 Uhr. Sieben Tage die Woche.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44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- 2024-11-14 18:22:45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schön, dass es Menschen wie Lothar aus Velbert gibt.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45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- 2024-11-17 08:37:58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der Hilfe von ganz vielen Menschen und Vereinen aus Siegen kann Lukas endlich Ausflüge machen 👨‍🦽🚗❤️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1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- 2024-11-17 16:47:47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Gießbert hat in Radevormwald jede Menge zu tun: er ist nämlich der erste Gießroboter für Friedhöfe in NRW. 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10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5CAA3-518C-4153-9F86-092D39D6C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234496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0EB7D-D708-47EE-9EB2-15C0DB6F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38D03-6E06-4E33-9F59-2E4FFEA16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445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730124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6884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7323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219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888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4655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8759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9882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8509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061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79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- 2024-11-12 14:22:02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 die Düsseldorfer Variante wohl auch so bekannt wird wie das Vorbild aus Dresden?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62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- 2024-11-15 11:13:01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Während sich viele junge Menschen vom Glauben abwenden, macht Ina genau das Gegenteil! Mit 28 Jahren lebt und arbeitet sie bei einer Schwesternschaft in Espelkamp. ✝️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60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- 2024-11-14 13:52:13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Winzige Figuren und ganz viel Liebe im Detail – Heiko baut seine Heimatstadt Siegen im Miniaturformat. 🏠🏠🏡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77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71D6F-F359-4A5F-A08C-EC7D6DEFE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654906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A5586-F361-45D9-965C-D0125574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40561-14AE-46C0-9883-C9F999EB7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635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030612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52374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2918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6125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6851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7076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7136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373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553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017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6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- 2024-11-15 08:03:57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die Baumaßnahmen der Stadt Bochum wollte die Klasse nicht warten – Ivaylos Mitschüler haben einfach selbst Rolli-Rampen gebaut.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91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- 2024-11-16 08:09:04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seine Kunst braucht Martin aus Aachen nicht viel: Natur und Alltagsgegenstände. 🏖⛏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74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- 2024-11-17 13:22:02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Sein ganzes Leben für den Bauernhof opfern? Eckhard aus Schermbeck hat einen guten Weg für sich gefunden. 🚜👨‍🌾🐐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8E0CE-1702-4E20-A358-CB885E9F0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11/11/2024 - 17/11/2024</a:t>
            </a:r>
          </a:p>
        </p:txBody>
      </p:sp>
    </p:spTree>
    <p:extLst>
      <p:ext uri="{BB962C8B-B14F-4D97-AF65-F5344CB8AC3E}">
        <p14:creationId xmlns:p14="http://schemas.microsoft.com/office/powerpoint/2010/main" val="1812018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1356</Words>
  <Application>Microsoft Office PowerPoint</Application>
  <PresentationFormat>On-screen Show (4:3)</PresentationFormat>
  <Paragraphs>346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01.2.34. WDR Lokalzeit - 1 of 8</vt:lpstr>
      <vt:lpstr>Facebook Original Own Posts &amp; Reels Table | 01.2.34. WDR Lokalzeit - 2 of 8</vt:lpstr>
      <vt:lpstr>Facebook Original Own Posts &amp; Reels Table | 01.2.34. WDR Lokalzeit - 3 of 8</vt:lpstr>
      <vt:lpstr>Facebook Original Own Posts &amp; Reels Table | 01.2.34. WDR Lokalzeit - 4 of 8</vt:lpstr>
      <vt:lpstr>Facebook Original Own Posts &amp; Reels Table | 01.2.34. WDR Lokalzeit - 5 of 8</vt:lpstr>
      <vt:lpstr>Facebook Original Own Posts &amp; Reels Table | 01.2.34. WDR Lokalzeit - 6 of 8</vt:lpstr>
      <vt:lpstr>Facebook Original Own Posts &amp; Reels Table | 01.2.34. WDR Lokalzeit - 7 of 8</vt:lpstr>
      <vt:lpstr>Facebook Original Own Posts &amp; Reels Table | 01.2.34.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8</dc:title>
  <dc:creator>Frederik Born</dc:creator>
  <cp:lastModifiedBy>Frederik Born</cp:lastModifiedBy>
  <cp:revision>1</cp:revision>
  <dcterms:created xsi:type="dcterms:W3CDTF">2024-11-19T14:01:09Z</dcterms:created>
  <dcterms:modified xsi:type="dcterms:W3CDTF">2024-11-19T14:03:24Z</dcterms:modified>
</cp:coreProperties>
</file>