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BE2ED-16FD-4BBA-A259-450AC2D60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88ADF3-0DB1-4B72-93A9-FC938FFEA9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7197233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98770114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9288726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88684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098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1055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3955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1016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9504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3919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55282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05892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921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08:45:09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Carmen aus Düsseldorf hat 20 Jahre in einem Callcenter gearbeitet. Jetzt wagt sie einen Neuanfang.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https://quintly-eu-image-storage.s3.amazonaws.com/bc22ad31ece8870e558aff23d024e8ce/a7c9aa7dfe2574b846f7392812be70e4.jpg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50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- 2024-11-10 08:34:57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Masen aus Bonn tauschte Sicherheit gegen Träume und pflanzte seine Leidenschaft in den eigenen Blumenladen. 🌸✨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https://quintly-eu-image-storage.s3.amazonaws.com/bc22ad31ece8870e558aff23d024e8ce/ffc8f628be07ea95257ad0ecae8cc078.jpg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164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65098-619D-4AA8-947F-0A90CD42E5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1428789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E4E6D-B09F-478B-9ACA-CC4556679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EDC44A-7A1D-4BF3-9DA4-9BC9FE3139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908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17977751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6755314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11193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1471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5211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1409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6855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3394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110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19328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63151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29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- 2024-11-06 07:56:03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Klaus Maresch aus Bonn warnt vor den Nestern der asiatischen Hornisse. Wer eins entdeckt, sollte unbedingt das örtliche Umweltamt informieren. 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https://quintly-eu-image-storage.s3.amazonaws.com/bc22ad31ece8870e558aff23d024e8ce/caf69dbae8acd3145ef203cea0150f13.jpg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813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- 2024-11-06 16:35:03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Ob das Handy bei dem Sturz vom Dach "verletzt" wurde, entzieht sich unserer Kenntnis. 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https://quintly-eu-image-storage.s3.amazonaws.com/bc22ad31ece8870e558aff23d024e8ce/ee69cd3f95ae5021a3d56367a37124eb.jpg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293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7B8F2-F968-409A-BF88-43145F18E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3286094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F6A21-23A2-4A73-A59B-8C1243510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8133E-EB48-41BF-97ED-56C55E88C6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2942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76653644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5835218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341142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511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5009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72392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6886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9327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1558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7743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9703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610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15:47:51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Christas Tässchen sind viel zu schade für den Polterabend, findet die Sammlerin aus Mettmann.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https://quintly-eu-image-storage.s3.amazonaws.com/bc22ad31ece8870e558aff23d024e8ce/7441f75e98ce94a7c587994ab956b5a8.jpg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469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- 2024-11-07 17:28:02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Spanien haben schwere Unwetter einen Kirmesplatz verwüstet. 😢 Gut, dass die Schaustellergemeinschaft so toll zusammenhält!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https://quintly-eu-image-storage.s3.amazonaws.com/bc22ad31ece8870e558aff23d024e8ce/7b6a3883a9e09f7af120d777fc456a16.jpg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118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FA8AF-6E45-4E52-98C7-CF2B893372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860394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1D77E-7C00-4EE3-9F7B-B092D5F50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10C57-CDF6-4465-8EA9-7477A379D8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7348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10065216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011211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337635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4170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6425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5833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9937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6920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6920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2536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2175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92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- 2024-11-08 08:27:02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eine clevere Idee: Wo Blumenkübel stehen, können keine Autos parken.💡 Doch da gibt es so eine Verordnung in Münster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https://quintly-eu-image-storage.s3.amazonaws.com/bc22ad31ece8870e558aff23d024e8ce/d411922ce5ced5cd19ccad4c285f5f77.jpg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272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17:22:03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ihrer Spendenaktion will Familie Richter aus Castrop-Rauxel sich auch nach Halloween noch für kranke Kinder stark machen.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https://quintly-eu-image-storage.s3.amazonaws.com/bc22ad31ece8870e558aff23d024e8ce/0e63b5d57eed3f7b49064343c1cdc352.jpg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134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284570-E65A-48B5-ADC7-DEA3D60D9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1899758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15BED-2723-4969-B192-B0A4D5541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A74D8A-093D-4672-B84B-8C76021E00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638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33414753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3289888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66650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1903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6856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4943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04380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5329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6441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1803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9467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66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18:04:02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Jutta aus Bonn will mit ihren Verkostungen mehr Wertschätzung für Bier schaffen.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https://quintly-eu-image-storage.s3.amazonaws.com/bc22ad31ece8870e558aff23d024e8ce/763eec20a69ddb04cec5534bafeb4527.jpg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291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10:22:02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Happy End für alle Kino-Fans aus Nettersheim und Umgebung! 📽🎬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https://quintly-eu-image-storage.s3.amazonaws.com/bc22ad31ece8870e558aff23d024e8ce/590fa50e491e28e74ca759160840b860.jpg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563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CC248-DAFA-4EC3-AFA7-B66D79BE9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9424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271C0-639A-4C87-984F-60C5CAA40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C3D860-00F1-4490-B995-6BB2B79B4A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7346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68368620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3232873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04698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6726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5743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2774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8157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2745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95074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2598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538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69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14:45:08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17 Jahren bekommt Despina aus Fröndenberg die Diagnose MS. Die Krankheit ändert ihr Leben. Doch ihren Lebensmut lässt sie sich nicht nehmen.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https://quintly-eu-image-storage.s3.amazonaws.com/bc22ad31ece8870e558aff23d024e8ce/1c46f5a4a2a92c161875f72960fb2a6e.jpg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73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- 2024-11-08 17:03:03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🎵 "Da steht ein Pferd ..."🎵 vor der Polizeiwache in Siegburg?🐴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https://quintly-eu-image-storage.s3.amazonaws.com/bc22ad31ece8870e558aff23d024e8ce/cd0f82962dc7d9748c25cffc0d943c71.jpg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646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B72DC-39AA-4A8F-AECC-5E1370166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4022230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8A386-9E02-4B12-90D4-80286548E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AE4C87-AB06-4E64-BD08-ECB57E07F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1213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37763115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0003754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55996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0130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1151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7973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6030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3514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21681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7882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4489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02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- 2024-11-09 08:13:02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Neue Spielgeräte prüfen und dafür auch noch Geld bekommen?! Sandra Detering lebt diesen Traum als Spielplatzprüferin im Rheinland.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https://quintly-eu-image-storage.s3.amazonaws.com/bc22ad31ece8870e558aff23d024e8ce/f875f1b833b7a83c925f1c6f176d1598.jpg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98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- 2024-11-07 14:15:03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der vielen Fußball-Kinder aus Siegen kann Lukas jetzt endlich Ausflüge mit seiner Familie machen.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https://quintly-eu-image-storage.s3.amazonaws.com/bc22ad31ece8870e558aff23d024e8ce/6d51a4010aa56bbd34808bc35f426fad.jpg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955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66814-8404-4962-BFA3-8BD0A34F2B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3433235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97258-D43B-43FD-8058-48330CB5B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D2C71B-DEC2-4B79-90CB-44312DCDB8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2369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12947127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0334215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14198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6184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7691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7009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8111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8632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7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7197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6783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99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- 2024-11-07 07:26:02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Diagnose Brustkrebs: ein Schock für Norbert aus Münster. 😨🎗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https://quintly-eu-image-storage.s3.amazonaws.com/bc22ad31ece8870e558aff23d024e8ce/833d648eb57816d7ef25108c3f7814fb.jpg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89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- 2024-11-09 17:43:19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Nacht in der Buchhandlung: Sabine &amp; Eva leben in Krefeld den Traum! 📚✨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https://quintly-eu-image-storage.s3.amazonaws.com/bc22ad31ece8870e558aff23d024e8ce/98d89ab4ab2f2defa838275ccac28df9.jpg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3613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59B47-E292-4F11-BDD6-0760D7CB8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60403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B5932-5D70-4234-A5A8-C64BD116A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95E773-EF78-46E8-9995-F476AE3AB3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72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81110231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756308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24545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8356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3080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2775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5008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9332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646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2324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6930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96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- 2024-11-08 18:22:02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Düsseldorf gibt es einen neuen Karneval der Tiere. 🥳🐧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https://quintly-eu-image-storage.s3.amazonaws.com/bc22ad31ece8870e558aff23d024e8ce/ec34db332f21ab14489b7f50e4d6afae.jpg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81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12:14:03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Beim Girl's Day ist Charlotte aus Wesel das erste Mal in einer Metzgerei dabei und entdeckt dort ihre Liebe für das Fleischerhandwerk.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https://quintly-eu-image-storage.s3.amazonaws.com/bc22ad31ece8870e558aff23d024e8ce/edf3cc2eeef9216b574bebe212e67379.png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Ruhrgebiet, lokalzeit.de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941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031A8-2166-4829-A090-9C30E173C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999945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90AB-5F52-4B14-A3A0-DB35F0C96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832D0F-D65F-46F2-9BE6-EEB015A27B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178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7377137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3744771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87795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4947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9842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2580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5237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830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1022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7773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0412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39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- 2024-11-10 15:14:03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Fremden über Tabuthemen zu sprechen, fällt vielen Menschen leichter - auch Brigitte Hofmann aus Düsseldorf.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https://quintly-eu-image-storage.s3.amazonaws.com/bc22ad31ece8870e558aff23d024e8ce/2a04e5c7138a1b4002d7a312d8a6b338.png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7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- 2024-11-10 12:03:19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Dürfen wir vorstellen: Hardy aus dem Hammerbachtal.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https://quintly-eu-image-storage.s3.amazonaws.com/bc22ad31ece8870e558aff23d024e8ce/c4edf0b6266eae3e134397c83ecafb5c.jpg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986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DD20A-276B-4553-BA6F-CA7AD25DF5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1700997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9301-824A-47B3-8464-933FD8951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86CA6C-3B9C-4177-9DEB-6109D17B3E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4934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33784912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6089410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0041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1977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1569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9875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9364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063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7912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2919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0275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43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- 2024-11-06 11:17:05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Klaus-Dieter Kaufmann unterrichtet Deutsch und Mathematik für Schulabbrecher an der Volkshochschule Wermelskirchen.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https://quintly-eu-image-storage.s3.amazonaws.com/bc22ad31ece8870e558aff23d024e8ce/66835bfa5832ca16ad22cdc4e59f05c1.jpg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20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08:16:35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Jonas aus Kleve ist der Star-Architekt für Fußballstadien aus Lego-Steinen. 👷🏗️⚽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https://quintly-eu-image-storage.s3.amazonaws.com/bc22ad31ece8870e558aff23d024e8ce/345259322d1e1e723ef9bbe3dc32f90c.jpg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9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A1794-C942-48D7-BC57-0EC07DD394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625426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3E155-10F2-4FB7-B825-4FD15C445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53907E-9845-49D7-89FF-6B5BBEA11D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1025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81259462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99255855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09359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4714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0409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8112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0047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4882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5102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9808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4987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364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11:03:03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Per aus Köln hat mit einer Lese-Rechtschreib-Schwäche das Abi geschafft – und hilft jetzt Kindern in Dänemark beim Deutschlernen. 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https://quintly-eu-image-storage.s3.amazonaws.com/bc22ad31ece8870e558aff23d024e8ce/384a5a137ab9e80c682ee2560ddcef82.jpg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72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- 2024-11-09 14:50:08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Thomas betreibt seinen Kiosk in Bad Oeynhausen mit dem Konzept: Lebe, liebe, lache. ❤️😊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https://quintly-eu-image-storage.s3.amazonaws.com/bc22ad31ece8870e558aff23d024e8ce/903b3d185b247401449ab7dde60e57bc.jpg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236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B7049-9B17-4399-BDF8-7AB8C2196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3304821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B6A6C-58D2-4FD9-8354-83C54DFFB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D1767E-4EB4-4C69-92E4-D34F7CEE12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8904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223577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2524825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701179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080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4246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5497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9147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7387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9094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5466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3623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914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13:37:04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Nur was für alte Leute? Von wegen! In Stemwede macht's ein 25-Jähriger: Mathis ist Heimatpfleger.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https://quintly-eu-image-storage.s3.amazonaws.com/bc22ad31ece8870e558aff23d024e8ce/31baa7d7f56a100729d421fcc8391143.png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570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34AC01-7DF1-4267-A615-9C0027086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11636863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1897</Words>
  <Application>Microsoft Office PowerPoint</Application>
  <PresentationFormat>On-screen Show (4:3)</PresentationFormat>
  <Paragraphs>441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WDR Lokalzeit - 1 of 13</vt:lpstr>
      <vt:lpstr>Facebook Posts nach Reichweite (ohne Reels) | WDR Lokalzeit - 2 of 13</vt:lpstr>
      <vt:lpstr>Facebook Posts nach Reichweite (ohne Reels) | WDR Lokalzeit - 3 of 13</vt:lpstr>
      <vt:lpstr>Facebook Posts nach Reichweite (ohne Reels) | WDR Lokalzeit - 4 of 13</vt:lpstr>
      <vt:lpstr>Facebook Posts nach Reichweite (ohne Reels) | WDR Lokalzeit - 5 of 13</vt:lpstr>
      <vt:lpstr>Facebook Posts nach Reichweite (ohne Reels) | WDR Lokalzeit - 6 of 13</vt:lpstr>
      <vt:lpstr>Facebook Posts nach Reichweite (ohne Reels) | WDR Lokalzeit - 7 of 13</vt:lpstr>
      <vt:lpstr>Facebook Posts nach Reichweite (ohne Reels) | WDR Lokalzeit - 8 of 13</vt:lpstr>
      <vt:lpstr>Facebook Posts nach Reichweite (ohne Reels) | WDR Lokalzeit - 9 of 13</vt:lpstr>
      <vt:lpstr>Facebook Posts nach Reichweite (ohne Reels) | WDR Lokalzeit - 10 of 13</vt:lpstr>
      <vt:lpstr>Facebook Posts nach Reichweite (ohne Reels) | WDR Lokalzeit - 11 of 13</vt:lpstr>
      <vt:lpstr>Facebook Posts nach Reichweite (ohne Reels) | WDR Lokalzeit - 12 of 13</vt:lpstr>
      <vt:lpstr>Facebook Posts nach Reichweite (ohne Reels) |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WDR Lokalzeit - 1 of 13</dc:title>
  <dc:creator>Frederik Born</dc:creator>
  <cp:lastModifiedBy>Frederik Born</cp:lastModifiedBy>
  <cp:revision>1</cp:revision>
  <dcterms:created xsi:type="dcterms:W3CDTF">2024-11-12T12:44:33Z</dcterms:created>
  <dcterms:modified xsi:type="dcterms:W3CDTF">2024-11-12T12:47:20Z</dcterms:modified>
</cp:coreProperties>
</file>