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97DBE-8EF2-45E2-ACA3-DDE711380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E690EF-5B86-4D86-B989-D7700B129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435087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26364977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2635032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0285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4500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8629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2006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9282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5858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11823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4813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2451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64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08:45:09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Carmen aus Düsseldorf hat 20 Jahre in einem Callcenter gearbeitet. Jetzt wagt sie einen Neuanfang.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https://quintly-eu-image-storage.s3.amazonaws.com/bc22ad31ece8870e558aff23d024e8ce/a7c9aa7dfe2574b846f7392812be70e4.jpg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69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- 2024-11-10 08:34:57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Masen aus Bonn tauschte Sicherheit gegen Träume und pflanzte seine Leidenschaft in den eigenen Blumenladen. 🌸✨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https://quintly-eu-image-storage.s3.amazonaws.com/bc22ad31ece8870e558aff23d024e8ce/ffc8f628be07ea95257ad0ecae8cc078.jpg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0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E49D4-32A7-4769-92A8-46FB31990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4103486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2D916-A125-42E4-8419-0B32B8BF48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6A8809-0BCB-437D-B58E-BD22E229E6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884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29625223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6421696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706314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3293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075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28049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46693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9030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68972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0075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613966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729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- 2024-11-06 07:56:03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Klaus Maresch aus Bonn warnt vor den Nestern der asiatischen Hornisse. Wer eins entdeckt, sollte unbedingt das örtliche Umweltamt informieren. 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https://quintly-eu-image-storage.s3.amazonaws.com/bc22ad31ece8870e558aff23d024e8ce/caf69dbae8acd3145ef203cea0150f13.jpg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678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- 2024-11-06 16:35:03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Ob das Handy bei dem Sturz vom Dach "verletzt" wurde, entzieht sich unserer Kenntnis. 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https://quintly-eu-image-storage.s3.amazonaws.com/bc22ad31ece8870e558aff23d024e8ce/ee69cd3f95ae5021a3d56367a37124eb.jpg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154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42509-76AF-4BC0-B26E-74457B05A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993625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0FAC2-D467-44B3-BB62-899C81F4B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732A5-0417-46CB-8289-C60C1D313B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9100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37935968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0146428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0906453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4359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42409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54284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78527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0013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45540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4317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3860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51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15:47:51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Christas Tässchen sind viel zu schade für den Polterabend, findet die Sammlerin aus Mettmann.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https://quintly-eu-image-storage.s3.amazonaws.com/bc22ad31ece8870e558aff23d024e8ce/7441f75e98ce94a7c587994ab956b5a8.jpg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13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- 2024-11-07 17:28:02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Spanien haben schwere Unwetter einen Kirmesplatz verwüstet. 😢 Gut, dass die Schaustellergemeinschaft so toll zusammenhält!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https://quintly-eu-image-storage.s3.amazonaws.com/bc22ad31ece8870e558aff23d024e8ce/7b6a3883a9e09f7af120d777fc456a16.jpg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Hochwasser 2021, 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022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9843DD-F695-4E34-8292-05804F9F9D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093638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B4634-D55C-4B7A-8F38-6E7549AAB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68369A-7699-4179-A62C-4D3BD1FED5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07104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08996854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3142325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6698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4108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2319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0664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09515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6303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0669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5313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6968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47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- 2024-11-08 08:27:02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eine clevere Idee: Wo Blumenkübel stehen, können keine Autos parken.💡 Doch da gibt es so eine Verordnung in Münster 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https://quintly-eu-image-storage.s3.amazonaws.com/bc22ad31ece8870e558aff23d024e8ce/d411922ce5ced5cd19ccad4c285f5f77.jpg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348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17:22:03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ihrer Spendenaktion will Familie Richter aus Castrop-Rauxel sich auch nach Halloween noch für kranke Kinder stark machen.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https://quintly-eu-image-storage.s3.amazonaws.com/bc22ad31ece8870e558aff23d024e8ce/0e63b5d57eed3f7b49064343c1cdc352.jpg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5599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D63ED-B298-45CC-B780-DB375DBEEF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35531416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B4716-EF83-42D2-93BF-FA9F79FC8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99675B-1332-4861-B024-3DA286967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9915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30380058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9175440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020511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5886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1573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8115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2064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01737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62808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71009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5868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956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10:22:02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Happy End für alle Kino-Fans aus Nettersheim und Umgebung! 📽🎬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https://quintly-eu-image-storage.s3.amazonaws.com/bc22ad31ece8870e558aff23d024e8ce/590fa50e491e28e74ca759160840b860.jpg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924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18:04:02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Jutta aus Bonn will mit ihren Verkostungen mehr Wertschätzung für Bier schaffen.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https://quintly-eu-image-storage.s3.amazonaws.com/bc22ad31ece8870e558aff23d024e8ce/763eec20a69ddb04cec5534bafeb4527.jpg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323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6B3FD-266E-4A0B-8043-01D518FF5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847838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F8496-4D6B-44D4-8E43-D408A870F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647BC-555F-4EAD-80C2-0C9F92CD4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518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43973720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6749679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54703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38631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8155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6222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3839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0547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8181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9632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5679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9054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14:45:08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17 Jahren bekommt Despina aus Fröndenberg die Diagnose MS. Die Krankheit ändert ihr Leben. Doch ihren Lebensmut lässt sie sich nicht nehmen.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https://quintly-eu-image-storage.s3.amazonaws.com/bc22ad31ece8870e558aff23d024e8ce/1c46f5a4a2a92c161875f72960fb2a6e.jpg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938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- 2024-11-08 17:03:03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🎵 "Da steht ein Pferd ..."🎵 vor der Polizeiwache in Siegburg?🐴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https://quintly-eu-image-storage.s3.amazonaws.com/bc22ad31ece8870e558aff23d024e8ce/cd0f82962dc7d9748c25cffc0d943c71.jpg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6297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73662-0368-44E3-AD62-520599561D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4018146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218E9-35E8-4225-9B9C-677748BCC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6AE484-5F8C-4266-9425-A4777AB64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6338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00960573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3759098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250515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1697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49220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45235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47681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7343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7627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0919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1982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901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- 2024-11-09 08:13:02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Neue Spielgeräte prüfen und dafür auch noch Geld bekommen?! Sandra Detering lebt diesen Traum als Spielplatzprüferin im Rheinland.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https://quintly-eu-image-storage.s3.amazonaws.com/bc22ad31ece8870e558aff23d024e8ce/f875f1b833b7a83c925f1c6f176d1598.jpg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94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- 2024-11-07 14:15:03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der vielen Fußball-Kinder aus Siegen kann Lukas jetzt endlich Ausflüge mit seiner Familie machen.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https://quintly-eu-image-storage.s3.amazonaws.com/bc22ad31ece8870e558aff23d024e8ce/6d51a4010aa56bbd34808bc35f426fad.jpg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956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0D9DD-6E20-42F2-99EB-EA6DFF7D8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601699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90312-B6F0-4524-98CC-1568F3C9A2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A1113-C0D3-4619-BB83-BE5B3223BA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0054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8511797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6301481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710612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80065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4317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92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1702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2421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8861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5352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007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9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- 2024-11-07 07:26:02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Diagnose Brustkrebs: ein Schock für Norbert aus Münster. 😨🎗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https://quintly-eu-image-storage.s3.amazonaws.com/bc22ad31ece8870e558aff23d024e8ce/833d648eb57816d7ef25108c3f7814fb.jpg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24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- 2024-11-09 17:43:19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Nacht in der Buchhandlung: Sabine &amp; Eva leben in Krefeld den Traum! 📚✨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https://quintly-eu-image-storage.s3.amazonaws.com/bc22ad31ece8870e558aff23d024e8ce/98d89ab4ab2f2defa838275ccac28df9.jpg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853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581B2-8B69-44C1-812D-4CAF416EB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206099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2AA0B5-4945-47EB-8396-1C657B50D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28D4E-C04F-4266-BACB-F91E66A6DF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25645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01302029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7325061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62176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8911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4021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5829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616791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6801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49569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0624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0199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0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- 2024-11-08 18:22:02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Düsseldorf gibt es einen neuen Karneval der Tiere. 🥳🐧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https://quintly-eu-image-storage.s3.amazonaws.com/bc22ad31ece8870e558aff23d024e8ce/ec34db332f21ab14489b7f50e4d6afae.jpg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39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- 2024-11-04 12:14:03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Beim Girl's Day ist Charlotte aus Wesel das erste Mal in einer Metzgerei dabei und entdeckt dort ihre Liebe für das Fleischerhandwerk.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https://quintly-eu-image-storage.s3.amazonaws.com/bc22ad31ece8870e558aff23d024e8ce/edf3cc2eeef9216b574bebe212e67379.png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Ruhrgebiet, lokalzeit.de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85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1B522-0F31-4554-B4DB-6DF7A77607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4096569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3948B-4B46-47D3-B9A6-F0F984C7D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7F00D3-1F69-432A-BB4E-A080FE2BE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1729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11851357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5988809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76900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1129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5007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3694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0773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2122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7601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3999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3836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5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- 2024-11-10 15:14:03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Fremden über Tabuthemen zu sprechen, fällt vielen Menschen leichter - auch Brigitte Hofmann aus Düsseldorf.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https://quintly-eu-image-storage.s3.amazonaws.com/bc22ad31ece8870e558aff23d024e8ce/2a04e5c7138a1b4002d7a312d8a6b338.png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1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- 2024-11-10 12:03:19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Dürfen wir vorstellen: Hardy aus dem Hammerbachtal.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https://quintly-eu-image-storage.s3.amazonaws.com/bc22ad31ece8870e558aff23d024e8ce/c4edf0b6266eae3e134397c83ecafb5c.jpg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629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267124-66FE-470D-8D65-8949EEC6CD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1866566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627FC-3EAE-43F9-B430-82C38BE10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E7DC50-7897-442C-8183-8AD169EF97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7012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7357116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2724328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394997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403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9853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2611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22719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6418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3375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5984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194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88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- 2024-11-06 11:17:05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Klaus-Dieter Kaufmann unterrichtet Deutsch und Mathematik für Schulabbrecher an der Volkshochschule Wermelskirchen.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https://quintly-eu-image-storage.s3.amazonaws.com/bc22ad31ece8870e558aff23d024e8ce/66835bfa5832ca16ad22cdc4e59f05c1.jpg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97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08:16:35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Jonas aus Kleve ist der Star-Architekt für Fußballstadien aus Lego-Steinen. 👷🏗️⚽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https://quintly-eu-image-storage.s3.amazonaws.com/bc22ad31ece8870e558aff23d024e8ce/345259322d1e1e723ef9bbe3dc32f90c.jpg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B2B435-6AC5-4203-B02D-9D3362C3F0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40364516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6DDD3-A0C1-41B7-8ED3-7F56A37C21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1123F7-FEBB-47C2-B749-91593DC9C9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9642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01226122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99508012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12782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5671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2054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8096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0294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93772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7631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4368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6852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77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11:03:03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Per aus Köln hat mit einer Lese-Rechtschreib-Schwäche das Abi geschafft – und hilft jetzt Kindern in Dänemark beim Deutschlernen. 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https://quintly-eu-image-storage.s3.amazonaws.com/bc22ad31ece8870e558aff23d024e8ce/384a5a137ab9e80c682ee2560ddcef82.jpg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71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- 2024-11-05 13:37:04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Nur was für alte Leute? Von wegen! In Stemwede macht's ein 25-Jähriger: Mathis ist Heimatpfleger.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https://quintly-eu-image-storage.s3.amazonaws.com/bc22ad31ece8870e558aff23d024e8ce/31baa7d7f56a100729d421fcc8391143.png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280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1051B-A969-4C0B-B3DA-88F988A0E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2186661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18665-CC5F-4D6F-A809-C493127B7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8DDEEF-5BB7-47D6-A811-AF63FF6C5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0915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88602726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2420666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01900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53467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4862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4301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67501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1911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0541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8122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9651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60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- 2024-11-09 14:50:08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Thomas betreibt seinen Kiosk in Bad Oeynhausen mit dem Konzept: Lebe, liebe, lache. ❤️😊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https://quintly-eu-image-storage.s3.amazonaws.com/bc22ad31ece8870e558aff23d024e8ce/903b3d185b247401449ab7dde60e57bc.jpg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506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554CE-293D-49C8-A9AB-7B62BE53B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04/11/2024 - 10/11/2024</a:t>
            </a:r>
          </a:p>
        </p:txBody>
      </p:sp>
    </p:spTree>
    <p:extLst>
      <p:ext uri="{BB962C8B-B14F-4D97-AF65-F5344CB8AC3E}">
        <p14:creationId xmlns:p14="http://schemas.microsoft.com/office/powerpoint/2010/main" val="18428859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1901</Words>
  <Application>Microsoft Office PowerPoint</Application>
  <PresentationFormat>On-screen Show (4:3)</PresentationFormat>
  <Paragraphs>444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WDR Lokalzeit - 1 of 13</vt:lpstr>
      <vt:lpstr>Facebook Posts nach Reichweite (ohne Reels) | WDR Lokalzeit - 2 of 13</vt:lpstr>
      <vt:lpstr>Facebook Posts nach Reichweite (ohne Reels) | WDR Lokalzeit - 3 of 13</vt:lpstr>
      <vt:lpstr>Facebook Posts nach Reichweite (ohne Reels) | WDR Lokalzeit - 4 of 13</vt:lpstr>
      <vt:lpstr>Facebook Posts nach Reichweite (ohne Reels) | WDR Lokalzeit - 5 of 13</vt:lpstr>
      <vt:lpstr>Facebook Posts nach Reichweite (ohne Reels) | WDR Lokalzeit - 6 of 13</vt:lpstr>
      <vt:lpstr>Facebook Posts nach Reichweite (ohne Reels) | WDR Lokalzeit - 7 of 13</vt:lpstr>
      <vt:lpstr>Facebook Posts nach Reichweite (ohne Reels) | WDR Lokalzeit - 8 of 13</vt:lpstr>
      <vt:lpstr>Facebook Posts nach Reichweite (ohne Reels) | WDR Lokalzeit - 9 of 13</vt:lpstr>
      <vt:lpstr>Facebook Posts nach Reichweite (ohne Reels) | WDR Lokalzeit - 10 of 13</vt:lpstr>
      <vt:lpstr>Facebook Posts nach Reichweite (ohne Reels) | WDR Lokalzeit - 11 of 13</vt:lpstr>
      <vt:lpstr>Facebook Posts nach Reichweite (ohne Reels) | WDR Lokalzeit - 12 of 13</vt:lpstr>
      <vt:lpstr>Facebook Posts nach Reichweite (ohne Reels) |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WDR Lokalzeit - 1 of 13</dc:title>
  <dc:creator>Frederik Born</dc:creator>
  <cp:lastModifiedBy>Frederik Born</cp:lastModifiedBy>
  <cp:revision>1</cp:revision>
  <dcterms:created xsi:type="dcterms:W3CDTF">2024-11-12T11:10:02Z</dcterms:created>
  <dcterms:modified xsi:type="dcterms:W3CDTF">2024-11-12T11:12:50Z</dcterms:modified>
</cp:coreProperties>
</file>