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525AC-B9EF-4B19-9EE4-DC2B7C4D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000214-B0C2-475A-BC7E-CFF68A43AB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9393873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17804132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9364089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356093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8754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7070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6241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4833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4463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0606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0535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3139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55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08:45:09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Carmen aus Düsseldorf hat 20 Jahre in einem Callcenter gearbeitet. Jetzt wagt sie einen Neuanfang.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https://quintly-eu-image-storage.s3.amazonaws.com/bc22ad31ece8870e558aff23d024e8ce/a7c9aa7dfe2574b846f7392812be70e4.jpg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939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- 2024-11-10 08:34:57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Masen aus Bonn tauschte Sicherheit gegen Träume und pflanzte seine Leidenschaft in den eigenen Blumenladen. 🌸✨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https://quintly-eu-image-storage.s3.amazonaws.com/bc22ad31ece8870e558aff23d024e8ce/ffc8f628be07ea95257ad0ecae8cc078.jpg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249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265F2-3556-424B-8631-D790AFDCC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1658925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B83B0-1E2C-432D-8549-3653D7D63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E78703-83CA-44BB-AF0C-BA94197A4B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8546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13927637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391111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585931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4868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3723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7225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8907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3197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2617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2953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7904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46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- 2024-11-06 07:56:03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Klaus Maresch aus Bonn warnt vor den Nestern der asiatischen Hornisse. Wer eins entdeckt, sollte unbedingt das örtliche Umweltamt informieren. 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https://quintly-eu-image-storage.s3.amazonaws.com/bc22ad31ece8870e558aff23d024e8ce/caf69dbae8acd3145ef203cea0150f13.jpg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61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- 2024-11-06 16:35:03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Ob das Handy bei dem Sturz vom Dach "verletzt" wurde, entzieht sich unserer Kenntnis. 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https://quintly-eu-image-storage.s3.amazonaws.com/bc22ad31ece8870e558aff23d024e8ce/ee69cd3f95ae5021a3d56367a37124eb.jpg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887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E4339-0D1A-4221-B808-0328D88B1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2931142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06D64-9274-4E4D-8E81-C418AF404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8E91A8-DEBB-4F3D-8CDF-5730FAEA76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729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9320847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8686104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937732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5788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9972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7568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1354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3232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6090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8899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427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78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15:47:51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Christas Tässchen sind viel zu schade für den Polterabend, findet die Sammlerin aus Mettmann.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https://quintly-eu-image-storage.s3.amazonaws.com/bc22ad31ece8870e558aff23d024e8ce/7441f75e98ce94a7c587994ab956b5a8.jpg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07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- 2024-11-07 17:28:02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Spanien haben schwere Unwetter einen Kirmesplatz verwüstet. 😢 Gut, dass die Schaustellergemeinschaft so toll zusammenhält!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https://quintly-eu-image-storage.s3.amazonaws.com/bc22ad31ece8870e558aff23d024e8ce/7b6a3883a9e09f7af120d777fc456a16.jpg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564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6B92E-1D6F-45BA-AD45-93FB8C8E33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1109543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20792-A55E-44E1-9F36-5C58175B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A13ECD-B5DB-4FE0-AE72-4BF436E1BE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538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8197952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0749551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074330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9895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1080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5335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8786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7988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5249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4991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7259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903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- 2024-11-08 08:27:02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Eigentlich eine clevere Idee: Wo Blumenkübel stehen, können keine Autos parken.💡 Doch da gibt es so eine Verordnung in Münster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https://quintly-eu-image-storage.s3.amazonaws.com/bc22ad31ece8870e558aff23d024e8ce/d411922ce5ced5cd19ccad4c285f5f77.jpg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927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17:22:03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ihrer Spendenaktion will Familie Richter aus Castrop-Rauxel sich auch nach Halloween noch für kranke Kinder stark machen.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https://quintly-eu-image-storage.s3.amazonaws.com/bc22ad31ece8870e558aff23d024e8ce/0e63b5d57eed3f7b49064343c1cdc352.jpg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511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F4CA0-2C8C-4184-8E80-D0265DBD09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72775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2A8D1-EA18-4389-A486-768464206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381582-F3F2-46C4-9B89-1A7E8CCB10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0431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53071646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4808933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213209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5731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2979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6507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0796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3923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9305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952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9381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9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10:22:02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Happy End für alle Kino-Fans aus Nettersheim und Umgebung! 📽🎬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https://quintly-eu-image-storage.s3.amazonaws.com/bc22ad31ece8870e558aff23d024e8ce/590fa50e491e28e74ca759160840b860.jpg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47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18:04:02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Jutta aus Bonn will mit ihren Verkostungen mehr Wertschätzung für Bier schaffen.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https://quintly-eu-image-storage.s3.amazonaws.com/bc22ad31ece8870e558aff23d024e8ce/763eec20a69ddb04cec5534bafeb4527.jpg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718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DE4E5-A102-4902-A5DD-9339546DCB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303875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95989-BD07-4895-B86F-848E5873E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A57305-A9C7-401C-ACF9-67710AFE7C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8769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96771088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7309743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099989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212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0098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0812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3458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7879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9567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6972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7260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59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14:45:08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17 Jahren bekommt Despina aus Fröndenberg die Diagnose MS. Die Krankheit ändert ihr Leben. Doch ihren Lebensmut lässt sie sich nicht nehmen.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https://quintly-eu-image-storage.s3.amazonaws.com/bc22ad31ece8870e558aff23d024e8ce/1c46f5a4a2a92c161875f72960fb2a6e.jpg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28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- 2024-11-08 17:03:03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🎵 "Da steht ein Pferd ..."🎵 vor der Polizeiwache in Siegburg?🐴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https://quintly-eu-image-storage.s3.amazonaws.com/bc22ad31ece8870e558aff23d024e8ce/cd0f82962dc7d9748c25cffc0d943c71.jpg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296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6D960-A5CF-4A29-AF18-2832F7629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816619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6D60-3904-4C7B-99E7-F2E784E31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210788-0AD9-404D-AA8F-529D81F1F9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5476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62225434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4479863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85782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8995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1180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5040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1668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9312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9766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7413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363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65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- 2024-11-09 08:13:02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Neue Spielgeräte prüfen und dafür auch noch Geld bekommen?! Sandra Detering lebt diesen Traum als Spielplatzprüferin im Rheinland.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https://quintly-eu-image-storage.s3.amazonaws.com/bc22ad31ece8870e558aff23d024e8ce/f875f1b833b7a83c925f1c6f176d1598.jpg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76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- 2024-11-07 14:15:03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der vielen Fußball-Kinder aus Siegen kann Lukas jetzt endlich Ausflüge mit seiner Familie machen.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https://quintly-eu-image-storage.s3.amazonaws.com/bc22ad31ece8870e558aff23d024e8ce/6d51a4010aa56bbd34808bc35f426fad.jpg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564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2A0AE-2F77-4AA3-878B-DCE1975250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971412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EDB5C-B816-43B2-BC6D-F48D12D58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9E8F90-120E-4E6E-95F3-091D37C94F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6616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37728071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90990679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22763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18605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5539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2458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5109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3131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6413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7677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8421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50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- 2024-11-07 07:26:02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Diagnose Brustkrebs: ein Schock für Norbert aus Münster. 😨🎗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https://quintly-eu-image-storage.s3.amazonaws.com/bc22ad31ece8870e558aff23d024e8ce/833d648eb57816d7ef25108c3f7814fb.jpg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460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- 2024-11-09 17:43:19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Nacht in der Buchhandlung: Sabine &amp; Eva leben in Krefeld den Traum! 📚✨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https://quintly-eu-image-storage.s3.amazonaws.com/bc22ad31ece8870e558aff23d024e8ce/98d89ab4ab2f2defa838275ccac28df9.jpg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646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064E8-B8CC-4952-B741-235DA0D2D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700059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CDE60-4687-4EFC-8A0C-5BA37410A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C0D1AF-CD35-4F1D-970C-FEFDAFD4AC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061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73116180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87461525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93681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2356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7569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2737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3341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7299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0276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9182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2455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95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- 2024-11-08 18:22:02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Düsseldorf gibt es einen neuen Karneval der Tiere. 🥳🐧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https://quintly-eu-image-storage.s3.amazonaws.com/bc22ad31ece8870e558aff23d024e8ce/ec34db332f21ab14489b7f50e4d6afae.jpg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28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12:14:03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Beim Girl's Day ist Charlotte aus Wesel das erste Mal in einer Metzgerei dabei und entdeckt dort ihre Liebe für das Fleischerhandwerk.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https://quintly-eu-image-storage.s3.amazonaws.com/bc22ad31ece8870e558aff23d024e8ce/edf3cc2eeef9216b574bebe212e67379.png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Ruhrgebiet, lokalzeit.de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442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651E2-AE5A-4B4B-9F3A-EF6FB3C16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1918263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26161-5ABD-42C0-832B-DBC3E5D9D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F3BE81-C2B8-467E-A1E5-F1DC00DB6C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2503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48338020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2553798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804093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78497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1066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730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015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5199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768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6828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0008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6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- 2024-11-10 15:14:03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Fremden über Tabuthemen zu sprechen, fällt vielen Menschen leichter - auch Brigitte Hofmann aus Düsseldorf.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https://quintly-eu-image-storage.s3.amazonaws.com/bc22ad31ece8870e558aff23d024e8ce/2a04e5c7138a1b4002d7a312d8a6b338.png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363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- 2024-11-10 12:03:19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Dürfen wir vorstellen: Hardy aus dem Hammerbachtal.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https://quintly-eu-image-storage.s3.amazonaws.com/bc22ad31ece8870e558aff23d024e8ce/c4edf0b6266eae3e134397c83ecafb5c.jpg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669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72E1E-D68F-4A0B-8CA1-A30C0C7E56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460540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0256D-A50E-427F-B13C-EEF01F10D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7B9287-D6C2-45F2-9FF6-EE4ACE901F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477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3770175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8230378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388193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4649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3862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3956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2304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3858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6418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5728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3484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1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- 2024-11-06 11:17:05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Klaus-Dieter Kaufmann unterrichtet Deutsch und Mathematik für Schulabbrecher an der Volkshochschule Wermelskirchen.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https://quintly-eu-image-storage.s3.amazonaws.com/bc22ad31ece8870e558aff23d024e8ce/66835bfa5832ca16ad22cdc4e59f05c1.jpg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298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08:16:35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Jonas aus Kleve ist der Star-Architekt für Fußballstadien aus Lego-Steinen. 👷🏗️⚽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https://quintly-eu-image-storage.s3.amazonaws.com/bc22ad31ece8870e558aff23d024e8ce/345259322d1e1e723ef9bbe3dc32f90c.jpg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885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59AB1-41B9-4960-B17A-39CC61F0F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4169573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9970A-58D7-457C-899B-B60336F17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C12BFF-AC15-481E-98C7-103FAD218C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585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08649709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4762621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830818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4752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9685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9326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5275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2822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2743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1105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8430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22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11:03:03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Per aus Köln hat mit einer Lese-Rechtschreib-Schwäche das Abi geschafft – und hilft jetzt Kindern in Dänemark beim Deutschlernen. 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https://quintly-eu-image-storage.s3.amazonaws.com/bc22ad31ece8870e558aff23d024e8ce/384a5a137ab9e80c682ee2560ddcef82.jpg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0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13:37:04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Nur was für alte Leute? Von wegen! In Stemwede macht's ein 25-Jähriger: Mathis ist Heimatpfleger.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https://quintly-eu-image-storage.s3.amazonaws.com/bc22ad31ece8870e558aff23d024e8ce/31baa7d7f56a100729d421fcc8391143.png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641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DF296-3A71-4E65-BF8F-0E4D8B866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2914627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4AE68-097A-4EA9-87FC-2B64734C6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4770EB-341C-46E7-BED4-372130CAD5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1629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19115873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388433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098725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0667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7111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5942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9776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46154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940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4556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2684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459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- 2024-11-09 14:50:08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Thomas betreibt seinen Kiosk in Bad Oeynhausen mit dem Konzept: Lebe, liebe, lache. ❤️😊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https://quintly-eu-image-storage.s3.amazonaws.com/bc22ad31ece8870e558aff23d024e8ce/903b3d185b247401449ab7dde60e57bc.jpg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747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2C40B-616B-49D7-A600-53565DB4C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22116822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1901</Words>
  <Application>Microsoft Office PowerPoint</Application>
  <PresentationFormat>On-screen Show (4:3)</PresentationFormat>
  <Paragraphs>444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WDR Lokalzeit - 1 of 13</vt:lpstr>
      <vt:lpstr>Facebook Posts nach Reichweite (ohne Reels) | WDR Lokalzeit - 2 of 13</vt:lpstr>
      <vt:lpstr>Facebook Posts nach Reichweite (ohne Reels) | WDR Lokalzeit - 3 of 13</vt:lpstr>
      <vt:lpstr>Facebook Posts nach Reichweite (ohne Reels) | WDR Lokalzeit - 4 of 13</vt:lpstr>
      <vt:lpstr>Facebook Posts nach Reichweite (ohne Reels) | WDR Lokalzeit - 5 of 13</vt:lpstr>
      <vt:lpstr>Facebook Posts nach Reichweite (ohne Reels) | WDR Lokalzeit - 6 of 13</vt:lpstr>
      <vt:lpstr>Facebook Posts nach Reichweite (ohne Reels) | WDR Lokalzeit - 7 of 13</vt:lpstr>
      <vt:lpstr>Facebook Posts nach Reichweite (ohne Reels) | WDR Lokalzeit - 8 of 13</vt:lpstr>
      <vt:lpstr>Facebook Posts nach Reichweite (ohne Reels) | WDR Lokalzeit - 9 of 13</vt:lpstr>
      <vt:lpstr>Facebook Posts nach Reichweite (ohne Reels) | WDR Lokalzeit - 10 of 13</vt:lpstr>
      <vt:lpstr>Facebook Posts nach Reichweite (ohne Reels) | WDR Lokalzeit - 11 of 13</vt:lpstr>
      <vt:lpstr>Facebook Posts nach Reichweite (ohne Reels) | WDR Lokalzeit - 12 of 13</vt:lpstr>
      <vt:lpstr>Facebook Posts nach Reichweite (ohne Reels) |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WDR Lokalzeit - 1 of 13</dc:title>
  <dc:creator>Frederik Born</dc:creator>
  <cp:lastModifiedBy>Frederik Born</cp:lastModifiedBy>
  <cp:revision>1</cp:revision>
  <dcterms:created xsi:type="dcterms:W3CDTF">2024-11-12T11:07:13Z</dcterms:created>
  <dcterms:modified xsi:type="dcterms:W3CDTF">2024-11-12T11:10:01Z</dcterms:modified>
</cp:coreProperties>
</file>