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E89A1-74D1-46F1-866A-94277010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25806-9A42-486E-AD6F-EF9E78E99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694327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100745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473968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17006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528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232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1075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457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7087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552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460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803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9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17:12:03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Gevelsberg bis an die Weltspitze: Alex Popp spielt heute in Duisburg das letzte Mal im DFB-Trikot. 🥺 DANKE für alles, Poppi!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https://quintly-eu-image-storage.s3.amazonaws.com/bc22ad31ece8870e558aff23d024e8ce/08fc8525cae664d3860975b595e6eecd.jpg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66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Punks zu Staatspreisträgern - Die Toten Hosen sind in Düsseldorf für ihr gesellschaftliches Engagement mit der höchsten Auszeichnung des Landes Nordrhein-Westfalen geehrt worden. 🎸🤘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https://quintly-eu-image-storage.s3.amazonaws.com/bc22ad31ece8870e558aff23d024e8ce/76d1c657ee96fadb615e67fcb5791ca9.jpg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4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12FDA-45E7-47FB-B2D5-5267E8B6E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60389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08D95-4531-43ED-87A6-D833E2F9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648EB-02F7-4CC5-99BC-50368DC06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39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063401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8844464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39562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168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910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537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840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9643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0050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9514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430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1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16:17:50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88 hat Hildegard das Gruseln für sich entdeckt. Im Seniorenzentrum in Gronau versetzt sie die Besucher im extra angelegten Gruselgarten in Angst und Schrecken. 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https://quintly-eu-image-storage.s3.amazonaws.com/bc22ad31ece8870e558aff23d024e8ce/1676825d56492fa833f439c74808bdc5.jpg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1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15:17:03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Hand in Hand ins Werkzeugland.⚒️ Das dachte sich Günther aus Köln-Sülz und unterstützt mit seinem Verein die Nachbarschaft.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https://quintly-eu-image-storage.s3.amazonaws.com/bc22ad31ece8870e558aff23d024e8ce/0f993e7ab4037dbdec6dc8da855525ee.jpg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1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8A473-82CA-4EF4-BB7C-56883C803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82682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C7D22-D2FA-4852-A300-F15C4DF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C8CD9-496D-4106-99B9-DBD7D6D9F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942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0886442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6324166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03620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8153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1345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834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076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4282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154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519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51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0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- 2024-10-29 14:30:05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der Familie und den Hinterbliebenen viel Kraft.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https://quintly-eu-image-storage.s3.amazonaws.com/bc22ad31ece8870e558aff23d024e8ce/06f88d41e9700e36ab903e53f0890828.jpg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3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10:12:02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Haustiere sterben, finden Kinder oft einen eigenen Weg damit umzugehen. 🐾 Hund Loui aus Gelsenkirchen hat Spaziergänge im Regen gehasst.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https://quintly-eu-image-storage.s3.amazonaws.com/bc22ad31ece8870e558aff23d024e8ce/f5b5f18576c989bb18b617307bc430d2.jpg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52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C737E-2897-4F38-84B6-F88C66B7B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052793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0DC0F-D513-4DF7-BC8F-BD0562D0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A605E4-D810-4897-8091-E42B33C5F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1003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307710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398971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99340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567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797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8027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788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692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0133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841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01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7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10:33:03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Joe Bausch hat in den 80er Jahren als Gefängnisarzt den Essener Serienmörder Ulrich S. untersucht. Dabei lernte er die zwei Seiten seiner Persönlichkeit kennen.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https://quintly-eu-image-storage.s3.amazonaws.com/bc22ad31ece8870e558aff23d024e8ce/0128512c9e7c3803ab2f7849c9350db0.jpg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9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13:13:02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sie ein Werkzeug benutzt, ist die Arbeit von Tätowiererin Tanina aus Münster keine Kunst, sagten die Behörden.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https://quintly-eu-image-storage.s3.amazonaws.com/bc22ad31ece8870e558aff23d024e8ce/e7ff579cd8de2f454254b90ca9e133d9.jpg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374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31B85-4A39-4253-823A-10E2956DC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08534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000F-2E46-42CB-BB4C-EA8AFA963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A8D2C-9148-4971-8001-E41485B1A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843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3528021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866346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2943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211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872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582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1716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51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5429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958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38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1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08:52:00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Wermelskirchen bietet die Volkshochschule Heimwerkerkurse für Frauen an. 💪🏼🛠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https://quintly-eu-image-storage.s3.amazonaws.com/bc22ad31ece8870e558aff23d024e8ce/d00f96896b9a488e2251205e62310252.jpg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9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08:01:03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bin Fan, seit meiner Geburt" - das wird Emma aus Münster einmal sagen können. Vorausgesetzt sie mag Fußball überhaupt oder wird nicht Fan von Konkurrent Arminia Bielefeld.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https://quintly-eu-image-storage.s3.amazonaws.com/bc22ad31ece8870e558aff23d024e8ce/1e12a323a3edd993d22f976d9069389a.jpg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312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75391-53B3-49C9-9732-3CA060380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31181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6AF0-5672-4F98-AD60-00AAA82A4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15F2C-C886-4129-AF5D-63DB926E7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55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4425605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453315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25249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280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653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176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968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40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361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3209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53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3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17:12:02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Lemgo organisiert Manuela ehrenamtlich Beerdigungen für Verstorbene, die keine Hinterbliebenen haben. 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https://quintly-eu-image-storage.s3.amazonaws.com/bc22ad31ece8870e558aff23d024e8ce/a0d209c9f834ed335e31820face62533.jpg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4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13:26:15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Ben aus Stadtlohn lebt für neue Geschmackswelten! 🍲🔥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https://quintly-eu-image-storage.s3.amazonaws.com/bc22ad31ece8870e558aff23d024e8ce/58fdf525468f4f3a5f965b382c535a81.jpg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4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8D0CD-F017-4860-B2D5-59C57CDAE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0146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5DE7-B9B8-40BA-BA4B-71126BA4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4A9781-FC9D-40D6-831B-790145010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52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403623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791114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23905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2886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246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871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272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9541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5494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5294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77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2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12:33:02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 sich ganz ihrer Mission widmen zu können, hat Maria aus Witten sogar ihren alten Job gekündigt und arbeitet jetzt bei der Deutschen Sarkom-Stiftung.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https://quintly-eu-image-storage.s3.amazonaws.com/bc22ad31ece8870e558aff23d024e8ce/b6dc5490493199e2f4fc3929264b185b.jpg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85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12:33:03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wenn neue Beweise auftauchen - der Ehemann von Sandra K. kann nicht mehr wegen Mordes an seiner Frau verurteilt werden. Obwohl er den Mord schonmal gestanden hat. ⚖️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https://quintly-eu-image-storage.s3.amazonaws.com/bc22ad31ece8870e558aff23d024e8ce/6b48b31a111a5a0ec8b4ecec018c87bb.jpg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17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450F8-3944-4B02-B3A2-F9E98E9F3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957509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2F3F-EFA5-487E-A9E2-C33F04182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71C16-D2CA-476E-86C3-6AEA5541A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075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4269241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8430795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9923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678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869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735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3205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1585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688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1524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341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6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17:15:03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Haaland, Mbappé oder Paul Schulze? Es kann nur eine richtige Antwort geben.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https://quintly-eu-image-storage.s3.amazonaws.com/bc22ad31ece8870e558aff23d024e8ce/0a0f11e42ae3f77c039efb2be59a7cd7.jpg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6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09:04:07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Sein Job im Piksl-Labor in Wuppertal hat Dominick zu einem neuen Menschen gemacht. Heute ist er aufgeschlossen und selbstbewusst.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https://quintly-eu-image-storage.s3.amazonaws.com/bc22ad31ece8870e558aff23d024e8ce/e7ac781c226ccaf87785a1c0c6ae610b.jpg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81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C0472-C76A-4F41-B90A-F0D079C2F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19766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58F13-3B31-4502-8FEB-E2128AD5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09058-9204-4DDD-A324-262D0BCE1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667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979202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4921782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5967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035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871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436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046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644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5246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713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9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8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- 2024-10-31 19:34:04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älteste Autokino NRWs schließt. Jetzt gibt es nur noch ein Autokino im Westen. 📽️🍿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https://quintly-eu-image-storage.s3.amazonaws.com/bc22ad31ece8870e558aff23d024e8ce/11bf521b0171dffb7e9ba75cbf314d6a.jpg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6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- 2024-10-29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Scheiße Geld machen – Christoph aus Meschede sammelt mit seinem Kalender für die gute Sache! 🐦💩📸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https://quintly-eu-image-storage.s3.amazonaws.com/bc22ad31ece8870e558aff23d024e8ce/240b1ca370f57c8cc90b46d2f4f12676.jpg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46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7F1E3-0D5C-4954-9482-7E9E8F309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746233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75714-8F87-4DD0-AD68-DBC49CD3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0EA91-E923-4724-B302-0F1D442DC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251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780624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113506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45392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5494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5996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4253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132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0291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024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743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842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5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08:38:14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hat sein Leben völlig umgekrempelt – der Ex-Manager leitet heute die Bielefelder Tafel.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https://quintly-eu-image-storage.s3.amazonaws.com/bc22ad31ece8870e558aff23d024e8ce/b361f6ab3f88c2faab6a1c792576a2ca.jpg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8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- 2024-11-01 10:46:04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1950 sollte die Schwebebahn in Wuppertal einmal einen Elefanten transportieren. Doch alles lief aus dem Ruder. 🐘⬇️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https://quintly-eu-image-storage.s3.amazonaws.com/bc22ad31ece8870e558aff23d024e8ce/e0cd7641a15b7abbe8cab22e0aaca00e.png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86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1B9AB-AA8F-4D7A-9E59-6BDC52F27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3629467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223F6-3365-4B35-9327-6FC84A9B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AABD7E-7C16-4B4E-991F-C6DACED6F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83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861671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47475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51994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949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2656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56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1961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456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589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5340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374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02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- 2024-11-02 16:37:07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dieser Kaffeerösterei in Gütersloh arbeiten Menschen mit und ohne Behinderung gleichberechtigt zusammen ☕️💪🏼❤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https://quintly-eu-image-storage.s3.amazonaws.com/bc22ad31ece8870e558aff23d024e8ce/c9735dc29e02d06db04b4f402fedcb74.jpg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24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08:22:03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Claudia aus Wuppertal macht sich nicht für die anderen hübsch, sondern vor allem für sich selbst!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https://quintly-eu-image-storage.s3.amazonaws.com/bc22ad31ece8870e558aff23d024e8ce/5b2d5f0cdaa8698c550a3e907d6de3e2.jpg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574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4A88F-08A4-4358-9DFF-1D04603A1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488763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3CBF9-3C62-4C94-9D0D-49145DDF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BC66B-8FDF-4E82-A7B3-A9D0B2380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799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098758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897645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09078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166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9055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7766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576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106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2861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08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46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21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- 2024-10-30 15:37:01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 ARD-Aktion #UnsereFlüsse haben Alina und Gregor den Kalwesbach in Bochum genau unter die Lupe genommen. 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https://quintly-eu-image-storage.s3.amazonaws.com/bc22ad31ece8870e558aff23d024e8ce/b01f7ba9c238079d9ff55ebaaa481c3b.jpg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8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- 2024-10-28 10:47:09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Couchpotatoes oder Sportskanonen? Ein Test soll herausfinden, wie fit Düsseldorfs Grundschulkinder sind.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https://quintly-eu-image-storage.s3.amazonaws.com/bc22ad31ece8870e558aff23d024e8ce/0c7bbb105b29aa2a43afbbaf9f2de944.jpg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86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DA302-EE90-4C08-809D-E352FED94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241239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B2A0-BE7A-49E2-9A20-3153D754B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BEC0D-0C84-4A5B-B9A5-3D59FB927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015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609122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148102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39330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410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247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154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764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2394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676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556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54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5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- 2024-11-03 12:22:04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 und Max sind selbst an Depression erkrankt und wollen das Thema nun aus der Tabu-Ecke holen.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https://quintly-eu-image-storage.s3.amazonaws.com/bc22ad31ece8870e558aff23d024e8ce/4861ce29260760dd1fa9eaa3fc2ca5b3.png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43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D4559-283D-4FC5-8288-21D2E5E04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28/10/2024 - 03/11/2024</a:t>
            </a:r>
          </a:p>
        </p:txBody>
      </p:sp>
    </p:spTree>
    <p:extLst>
      <p:ext uri="{BB962C8B-B14F-4D97-AF65-F5344CB8AC3E}">
        <p14:creationId xmlns:p14="http://schemas.microsoft.com/office/powerpoint/2010/main" val="1322354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1966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2024-11-06T09:47:45Z</dcterms:created>
  <dcterms:modified xsi:type="dcterms:W3CDTF">2024-11-06T09:51:05Z</dcterms:modified>
</cp:coreProperties>
</file>