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35BA-F3D7-4B79-A216-A2CE6671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0E6FF-2E09-4CEF-9088-FC0F876574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950914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797751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102032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35439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690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284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7536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776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736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2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1796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678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3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17:12:03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Gevelsberg bis an die Weltspitze: Alex Popp spielt heute in Duisburg das letzte Mal im DFB-Trikot. 🥺 DANKE für alles, Poppi!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https://quintly-eu-image-storage.s3.amazonaws.com/bc22ad31ece8870e558aff23d024e8ce/08fc8525cae664d3860975b595e6eecd.jpg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03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Punks zu Staatspreisträgern - Die Toten Hosen sind in Düsseldorf für ihr gesellschaftliches Engagement mit der höchsten Auszeichnung des Landes Nordrhein-Westfalen geehrt worden. 🎸🤘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https://quintly-eu-image-storage.s3.amazonaws.com/bc22ad31ece8870e558aff23d024e8ce/76d1c657ee96fadb615e67fcb5791ca9.jpg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316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8FC1C-8F2D-4849-ACA7-AA3A86214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49366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B377-E809-4849-A3EC-D62898B1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4600E-9A18-445A-99DF-994334C0C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957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6031118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5301036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44526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688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40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844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942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487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153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189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1500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2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16:17:50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88 hat Hildegard das Gruseln für sich entdeckt. Im Seniorenzentrum in Gronau versetzt sie die Besucher im extra angelegten Gruselgarten in Angst und Schrecken. 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https://quintly-eu-image-storage.s3.amazonaws.com/bc22ad31ece8870e558aff23d024e8ce/1676825d56492fa833f439c74808bdc5.jpg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3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- 2024-10-29 14:30:05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der Familie und den Hinterbliebenen viel Kraft.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https://quintly-eu-image-storage.s3.amazonaws.com/bc22ad31ece8870e558aff23d024e8ce/06f88d41e9700e36ab903e53f0890828.jpg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78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658F1-1AB1-496E-8961-692298E97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62910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8E74B-878E-42A5-BBE6-0227F738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5891C-B5A4-429A-82CB-01A706F25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799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50990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000796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12160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6996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2847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7176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360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288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389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707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759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83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15:17:03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Hand in Hand ins Werkzeugland.⚒️ Das dachte sich Günther aus Köln-Sülz und unterstützt mit seinem Verein die Nachbarschaft.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https://quintly-eu-image-storage.s3.amazonaws.com/bc22ad31ece8870e558aff23d024e8ce/0f993e7ab4037dbdec6dc8da855525ee.jpg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7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10:12:02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Haustiere sterben, finden Kinder oft einen eigenen Weg damit umzugehen. 🐾 Hund Loui aus Gelsenkirchen hat Spaziergänge im Regen gehasst.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https://quintly-eu-image-storage.s3.amazonaws.com/bc22ad31ece8870e558aff23d024e8ce/f5b5f18576c989bb18b617307bc430d2.jpg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23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BE405-7C90-4D46-8EA4-4D5B9A582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962941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40716-A15F-4C48-80DB-AF307FD9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D3522-D11E-4039-A6A8-D0F661F00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917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918221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412412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31765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7781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745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776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295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170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333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2599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6847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9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10:33:03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Joe Bausch hat in den 80er Jahren als Gefängnisarzt den Essener Serienmörder Ulrich S. untersucht. Dabei lernte er die zwei Seiten seiner Persönlichkeit kennen.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https://quintly-eu-image-storage.s3.amazonaws.com/bc22ad31ece8870e558aff23d024e8ce/0128512c9e7c3803ab2f7849c9350db0.jpg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4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13:13:02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sie ein Werkzeug benutzt, ist die Arbeit von Tätowiererin Tanina aus Münster keine Kunst, sagten die Behörden.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https://quintly-eu-image-storage.s3.amazonaws.com/bc22ad31ece8870e558aff23d024e8ce/e7ff579cd8de2f454254b90ca9e133d9.jpg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41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4F9A2-8CC4-4652-857F-9E0DA25F4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955406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678B-7CA6-40A0-9CD9-41A49882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A6C95-B5B0-438C-A6BA-BDB34FDC2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14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599033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0719965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27592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995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0158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7513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7280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3625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2683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4430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721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7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08:01:03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bin Fan, seit meiner Geburt" - das wird Emma aus Münster einmal sagen können. Vorausgesetzt sie mag Fußball überhaupt oder wird nicht Fan von Konkurrent Arminia Bielefeld.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https://quintly-eu-image-storage.s3.amazonaws.com/bc22ad31ece8870e558aff23d024e8ce/1e12a323a3edd993d22f976d9069389a.jpg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1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17:12:02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Lemgo organisiert Manuela ehrenamtlich Beerdigungen für Verstorbene, die keine Hinterbliebenen haben. 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https://quintly-eu-image-storage.s3.amazonaws.com/bc22ad31ece8870e558aff23d024e8ce/a0d209c9f834ed335e31820face62533.jpg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88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7CA56-8F98-426D-B7B9-918B1FDC7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124017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7AFDF-58FF-44C1-A0F9-F9E0D5893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85E7B-59F3-4C20-A51F-1CB1BC66C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290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64802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1784031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5559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630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933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0599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272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8980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781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784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843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0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13:26:15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 aus Stadtlohn lebt für neue Geschmackswelten! 🍲🔥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https://quintly-eu-image-storage.s3.amazonaws.com/bc22ad31ece8870e558aff23d024e8ce/58fdf525468f4f3a5f965b382c535a81.jpg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5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08:52:00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Wermelskirchen bietet die Volkshochschule Heimwerkerkurse für Frauen an. 💪🏼🛠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https://quintly-eu-image-storage.s3.amazonaws.com/bc22ad31ece8870e558aff23d024e8ce/d00f96896b9a488e2251205e62310252.jpg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8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0F0BC-DB95-4F5B-8E8C-5B8CEF840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90870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D6BA0-BC6E-4A76-92C3-8346E284B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F9D5C-25F2-4888-B016-92172CE34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960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8282153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261858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32018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040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8783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264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5694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693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444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23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813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54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12:33:02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 sich ganz ihrer Mission widmen zu können, hat Maria aus Witten sogar ihren alten Job gekündigt und arbeitet jetzt bei der Deutschen Sarkom-Stiftung.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https://quintly-eu-image-storage.s3.amazonaws.com/bc22ad31ece8870e558aff23d024e8ce/b6dc5490493199e2f4fc3929264b185b.jpg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2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12:33:03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wenn neue Beweise auftauchen - der Ehemann von Sandra K. kann nicht mehr wegen Mordes an seiner Frau verurteilt werden. Obwohl er den Mord schonmal gestanden hat. ⚖️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https://quintly-eu-image-storage.s3.amazonaws.com/bc22ad31ece8870e558aff23d024e8ce/6b48b31a111a5a0ec8b4ecec018c87bb.jpg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83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85296-A07F-4B14-ACA5-2F423EE0E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411879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0E124-5759-4A1B-B5C2-0ACB6855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BE643-EA60-47DD-A210-7E0AD4D02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902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596794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6126077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022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883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4383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991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6018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3491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84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331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978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8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09:04:07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Sein Job im Piksl-Labor in Wuppertal hat Dominick zu einem neuen Menschen gemacht. Heute ist er aufgeschlossen und selbstbewusst.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https://quintly-eu-image-storage.s3.amazonaws.com/bc22ad31ece8870e558aff23d024e8ce/e7ac781c226ccaf87785a1c0c6ae610b.jpg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6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17:15:03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Haaland, Mbappé oder Paul Schulze? Es kann nur eine richtige Antwort geben.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https://quintly-eu-image-storage.s3.amazonaws.com/bc22ad31ece8870e558aff23d024e8ce/0a0f11e42ae3f77c039efb2be59a7cd7.jpg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39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141E5-0ED7-4FEE-ADEF-E176CCF05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54334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1EC7-D0A1-470D-AF8A-B62BA834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7B34D-CC01-4C17-A99D-B38E63A7B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069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4657347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349085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2213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1395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118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020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927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626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633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896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703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43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19:34:04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älteste Autokino NRWs schließt. Jetzt gibt es nur noch ein Autokino im Westen. 📽️🍿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https://quintly-eu-image-storage.s3.amazonaws.com/bc22ad31ece8870e558aff23d024e8ce/11bf521b0171dffb7e9ba75cbf314d6a.jpg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17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- 2024-10-29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Scheiße Geld machen – Christoph aus Meschede sammelt mit seinem Kalender für die gute Sache! 🐦💩📸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https://quintly-eu-image-storage.s3.amazonaws.com/bc22ad31ece8870e558aff23d024e8ce/240b1ca370f57c8cc90b46d2f4f12676.jpg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1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88BE5-FC51-406A-A075-9BE7564A4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719632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9DB2-76DA-40DD-B8E5-9A4E35D8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E83A8-605E-413E-84DC-1D3F033B4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589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417074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157469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70245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7137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8504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295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375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36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005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795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036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65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08:38:14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hat sein Leben völlig umgekrempelt – der Ex-Manager leitet heute die Bielefelder Tafel.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https://quintly-eu-image-storage.s3.amazonaws.com/bc22ad31ece8870e558aff23d024e8ce/b361f6ab3f88c2faab6a1c792576a2ca.jpg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4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10:46:04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1950 sollte die Schwebebahn in Wuppertal einmal einen Elefanten transportieren. Doch alles lief aus dem Ruder. 🐘⬇️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https://quintly-eu-image-storage.s3.amazonaws.com/bc22ad31ece8870e558aff23d024e8ce/e0cd7641a15b7abbe8cab22e0aaca00e.png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1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6A74C-ED38-4E38-82A4-17B3CDE61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517215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BD8D9-5D99-4F89-A114-2FF8283B0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F346F-1297-4CB1-9179-07903975E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588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552313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5738793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89700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72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379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2907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726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6540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089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091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342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0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16:37:07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dieser Kaffeerösterei in Gütersloh arbeiten Menschen mit und ohne Behinderung gleichberechtigt zusammen ☕️💪🏼❤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https://quintly-eu-image-storage.s3.amazonaws.com/bc22ad31ece8870e558aff23d024e8ce/c9735dc29e02d06db04b4f402fedcb74.jpg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9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08:22:03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Claudia aus Wuppertal macht sich nicht für die anderen hübsch, sondern vor allem für sich selbst!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https://quintly-eu-image-storage.s3.amazonaws.com/bc22ad31ece8870e558aff23d024e8ce/5b2d5f0cdaa8698c550a3e907d6de3e2.jpg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57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04C6B-A3AC-4B68-95F8-F65CE4815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14932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93CD-3781-45B4-8DCB-84D8C80F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61A43-A123-452D-A8E2-7F4C202C9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069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2299149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227633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95435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89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9098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4627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22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795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099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660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40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8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15:37:01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 ARD-Aktion #UnsereFlüsse haben Alina und Gregor den Kalwesbach in Bochum genau unter die Lupe genommen. 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https://quintly-eu-image-storage.s3.amazonaws.com/bc22ad31ece8870e558aff23d024e8ce/b01f7ba9c238079d9ff55ebaaa481c3b.jpg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54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10:47:09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Couchpotatoes oder Sportskanonen? Ein Test soll herausfinden, wie fit Düsseldorfs Grundschulkinder sind.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https://quintly-eu-image-storage.s3.amazonaws.com/bc22ad31ece8870e558aff23d024e8ce/0c7bbb105b29aa2a43afbbaf9f2de944.jpg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94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0A296-E7FD-4C95-877D-9BA12C547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81727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7D710-2571-41D1-B3EF-17125CE9D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027C1-3285-4EFD-B246-8F2D65ED6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350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335199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0095057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9546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246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65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780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12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342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375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52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255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12:22:04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 und Max sind selbst an Depression erkrankt und wollen das Thema nun aus der Tabu-Ecke holen.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https://quintly-eu-image-storage.s3.amazonaws.com/bc22ad31ece8870e558aff23d024e8ce/4861ce29260760dd1fa9eaa3fc2ca5b3.png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09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32C78-7741-4B84-B4F0-F739E46DA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937660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1966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2024-11-05T13:15:54Z</dcterms:created>
  <dcterms:modified xsi:type="dcterms:W3CDTF">2024-11-05T13:18:53Z</dcterms:modified>
</cp:coreProperties>
</file>