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5"/>
      <p:bold r:id="rId16"/>
      <p:italic r:id="rId17"/>
      <p:boldItalic r:id="rId1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6" d="100"/>
          <a:sy n="106" d="100"/>
        </p:scale>
        <p:origin x="49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4.fntdata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3.fntdata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10/29/2024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10/29/2024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10/29/2024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10/29/2024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10/29/2024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10/29/2024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10/29/2024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10/29/2024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10/29/2024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10/29/2024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83BAED-5316-4F0D-AD13-5A790D6636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Posts nach Reichweite (ohne Reels) | 01.2.34. WDR Lokalzeit - 1 of 13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1C8820A-7016-4793-8EE1-CF189B9B885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10349048"/>
              </p:ext>
            </p:extLst>
          </p:nvPr>
        </p:nvGraphicFramePr>
        <p:xfrm>
          <a:off x="457200" y="1731963"/>
          <a:ext cx="7818117" cy="2534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1">
                  <a:extLst>
                    <a:ext uri="{9D8B030D-6E8A-4147-A177-3AD203B41FA5}">
                      <a16:colId xmlns:a16="http://schemas.microsoft.com/office/drawing/2014/main" val="3476263295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3988001774"/>
                    </a:ext>
                  </a:extLst>
                </a:gridCol>
                <a:gridCol w="1234439">
                  <a:extLst>
                    <a:ext uri="{9D8B030D-6E8A-4147-A177-3AD203B41FA5}">
                      <a16:colId xmlns:a16="http://schemas.microsoft.com/office/drawing/2014/main" val="201006519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15514354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55004408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89144707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16090597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63689384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34676215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92804877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53430305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16737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- 2024-10-22 07:45:05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Erst 11 Jahre alt, aber den Traumjob schon ganz genau vor Augen: Jannik aus Breckerfeld ist der geborene Landwirt. 💪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https://quintly-eu-image-storage.s3.amazonaws.com/bc22ad31ece8870e558aff23d024e8ce/1451dc51d0a62ca5f6c3c0cdce87916f.jpg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Dortmund, GR Ruhrgebiet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12253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10568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869321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95543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- 2024-10-26 17:49:58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Für Vildan aus Übach-Palenberg ist Kleidung mehr, als nur Stoff. Es sind auch Erinnerungen. ❤️‍🩹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https://quintly-eu-image-storage.s3.amazonaws.com/bc22ad31ece8870e558aff23d024e8ce/829a7c13a07a4c384e787f5853c62dcb.jpg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Aachen, GR Rheinland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8032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5946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686161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17125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C8AA7E6-697E-40CF-A7C1-20592B93AAB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21/10/2024 - 27/10/2024</a:t>
            </a:r>
          </a:p>
        </p:txBody>
      </p:sp>
    </p:spTree>
    <p:extLst>
      <p:ext uri="{BB962C8B-B14F-4D97-AF65-F5344CB8AC3E}">
        <p14:creationId xmlns:p14="http://schemas.microsoft.com/office/powerpoint/2010/main" val="4035364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E1513F-195A-496A-98AB-981148BEFB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Posts nach Reichweite (ohne Reels) | 01.2.34. WDR Lokalzeit - 2 of 13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FACF299-8A5D-4D2F-B171-E250814B932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3727477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1">
                  <a:extLst>
                    <a:ext uri="{9D8B030D-6E8A-4147-A177-3AD203B41FA5}">
                      <a16:colId xmlns:a16="http://schemas.microsoft.com/office/drawing/2014/main" val="161607885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2144017714"/>
                    </a:ext>
                  </a:extLst>
                </a:gridCol>
                <a:gridCol w="1234439">
                  <a:extLst>
                    <a:ext uri="{9D8B030D-6E8A-4147-A177-3AD203B41FA5}">
                      <a16:colId xmlns:a16="http://schemas.microsoft.com/office/drawing/2014/main" val="55411482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69162438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97798342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06630476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47174218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66386103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54280003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15254776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54273943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148037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- 2024-10-24 17:48:01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Seit 23 Jahren war Heidemarie aus Hagen nicht im Urlaub - so sehr liebt sie ihren Imbiss! 💪❤️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https://quintly-eu-image-storage.s3.amazonaws.com/bc22ad31ece8870e558aff23d024e8ce/6f48ea8841c0f809b37531b97f085823.jpg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Dortmund, GR Ruhrgebiet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4448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3427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633798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01811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- 2024-10-26 10:22:27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Hugo aus Unna hat gleich drei Klavierlehrer: zwei Professoren an der Uni und eine Lehrerin zu Hause. 🎹🤯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https://quintly-eu-image-storage.s3.amazonaws.com/bc22ad31ece8870e558aff23d024e8ce/d7a516f95f80ba6ef99023c16f310ad7.jpg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Essen, GR Ruhrgebiet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4868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3500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571180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529533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D0C13F6-4CDA-4EFD-A186-907E9B8A1BB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21/10/2024 - 27/10/2024</a:t>
            </a:r>
          </a:p>
        </p:txBody>
      </p:sp>
    </p:spTree>
    <p:extLst>
      <p:ext uri="{BB962C8B-B14F-4D97-AF65-F5344CB8AC3E}">
        <p14:creationId xmlns:p14="http://schemas.microsoft.com/office/powerpoint/2010/main" val="42606071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8B36B2-0CB0-48C0-BDCD-96336E4CCD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Posts nach Reichweite (ohne Reels) | 01.2.34. WDR Lokalzeit - 3 of 13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92580FD-8AF5-4B8A-8173-D19C5A7E654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7047024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1">
                  <a:extLst>
                    <a:ext uri="{9D8B030D-6E8A-4147-A177-3AD203B41FA5}">
                      <a16:colId xmlns:a16="http://schemas.microsoft.com/office/drawing/2014/main" val="1786918284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324393833"/>
                    </a:ext>
                  </a:extLst>
                </a:gridCol>
                <a:gridCol w="1234439">
                  <a:extLst>
                    <a:ext uri="{9D8B030D-6E8A-4147-A177-3AD203B41FA5}">
                      <a16:colId xmlns:a16="http://schemas.microsoft.com/office/drawing/2014/main" val="200292193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34981171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55227469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79432431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78282805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35120599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71533894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95244361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62366206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24998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- 2024-10-21 18:40:11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Pamelas Sammelleidenschaft ist so groß, dass sie ihr ihren Spitznamen eingebracht hat: PlaymobilPamela.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https://quintly-eu-image-storage.s3.amazonaws.com/bc22ad31ece8870e558aff23d024e8ce/7dbb8839cb55d3aacafabb8c5079d7f1.jpg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Münster, GR Westfalen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380043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2755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- 2024-10-27 14:05:10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An der Gesamtschule Quelle in Bielefeld ist die Mensa beliebt - Oliver kocht nämlich lecker und wirklich frisch. 👨‍🍳😋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https://quintly-eu-image-storage.s3.amazonaws.com/bc22ad31ece8870e558aff23d024e8ce/9898f9dde3599b8233bf6154516646d1.jpg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Bielefeld, GR Westfalen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6181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5325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375380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0746300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440B73B-7F1A-4968-AB1D-75B7DCD25B2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21/10/2024 - 27/10/2024</a:t>
            </a:r>
          </a:p>
        </p:txBody>
      </p:sp>
    </p:spTree>
    <p:extLst>
      <p:ext uri="{BB962C8B-B14F-4D97-AF65-F5344CB8AC3E}">
        <p14:creationId xmlns:p14="http://schemas.microsoft.com/office/powerpoint/2010/main" val="8377511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37FBFA-07CA-4BB3-97BF-B6A4B69E83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Posts nach Reichweite (ohne Reels) | 01.2.34. WDR Lokalzeit - 4 of 13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3A64F0B-DB94-4213-B271-1F03B4992C2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9334560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1">
                  <a:extLst>
                    <a:ext uri="{9D8B030D-6E8A-4147-A177-3AD203B41FA5}">
                      <a16:colId xmlns:a16="http://schemas.microsoft.com/office/drawing/2014/main" val="2294404324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887444157"/>
                    </a:ext>
                  </a:extLst>
                </a:gridCol>
                <a:gridCol w="1234439">
                  <a:extLst>
                    <a:ext uri="{9D8B030D-6E8A-4147-A177-3AD203B41FA5}">
                      <a16:colId xmlns:a16="http://schemas.microsoft.com/office/drawing/2014/main" val="165778568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471524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47645026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09642104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94261371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78349617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23608082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06203949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09243319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6392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- 2024-10-21 16:17:03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2012 verschwindet Michael Bonnie aus Aachen spurlos, zehn Monate später wird seine Leiche nur 500 Meter von seinem Elternhaus entfernt in einem Abwasserkanal gefunden.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https://quintly-eu-image-storage.s3.amazonaws.com/bc22ad31ece8870e558aff23d024e8ce/6aa768cee86d8d6bf53c1b70ed7c0f87.jpg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Aachen, GR Rheinland, YouTube Link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285469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32874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- 2024-10-26 11:56:04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Philipos aus Bad Oeyenhausen wurde gerade mal 20 Jahre alt. Seine Familie und Freunde trauern.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https://quintly-eu-image-storage.s3.amazonaws.com/bc22ad31ece8870e558aff23d024e8ce/7ddb29dd0dbbcd2b1db5d5492ab3d8ab.jpg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Bielefeld, GR Westfalen, lokalzeit.de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261387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109355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732A0AB-7DEB-4691-9CDA-0814A930010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21/10/2024 - 27/10/2024</a:t>
            </a:r>
          </a:p>
        </p:txBody>
      </p:sp>
    </p:spTree>
    <p:extLst>
      <p:ext uri="{BB962C8B-B14F-4D97-AF65-F5344CB8AC3E}">
        <p14:creationId xmlns:p14="http://schemas.microsoft.com/office/powerpoint/2010/main" val="38553625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EE8780-2973-4762-8935-9264D6BA06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Posts nach Reichweite (ohne Reels) | 01.2.34. WDR Lokalzeit - 5 of 13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F5AA2BC-B923-44B4-9844-EA403710D27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6767432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1">
                  <a:extLst>
                    <a:ext uri="{9D8B030D-6E8A-4147-A177-3AD203B41FA5}">
                      <a16:colId xmlns:a16="http://schemas.microsoft.com/office/drawing/2014/main" val="2106798361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2183775586"/>
                    </a:ext>
                  </a:extLst>
                </a:gridCol>
                <a:gridCol w="1234439">
                  <a:extLst>
                    <a:ext uri="{9D8B030D-6E8A-4147-A177-3AD203B41FA5}">
                      <a16:colId xmlns:a16="http://schemas.microsoft.com/office/drawing/2014/main" val="183127937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85287058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80385525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52717246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53787310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67928158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78664559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21545014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2246999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72014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- 2024-10-27 10:35:53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Glückliche Hühner hinter Gittern! In der JVA in Castrop-Rauxel beginnen ausgemusterte Legehennen ein neues Leben 🐔♥🐔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https://quintly-eu-image-storage.s3.amazonaws.com/bc22ad31ece8870e558aff23d024e8ce/669d79bd29168a5d1a3da755f0f30da7.jpg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Dortmund, GR Ruhrgebiet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4235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3253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229100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5483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- 2024-10-22 17:58:04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Die beiden fanden auf der Bundesstraße bei Höxter nicht nur die 20 Katzen, sondern auch Katzenfutter... 🐱♥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https://quintly-eu-image-storage.s3.amazonaws.com/bc22ad31ece8870e558aff23d024e8ce/62acdbb60d85cd54568fa7652d822091.jpg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Münster, GR Westfalen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177342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019197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67A3635-7392-4BAE-9921-3C89102E75C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21/10/2024 - 27/10/2024</a:t>
            </a:r>
          </a:p>
        </p:txBody>
      </p:sp>
    </p:spTree>
    <p:extLst>
      <p:ext uri="{BB962C8B-B14F-4D97-AF65-F5344CB8AC3E}">
        <p14:creationId xmlns:p14="http://schemas.microsoft.com/office/powerpoint/2010/main" val="25332050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081C06-2FBF-4426-B644-6B1045B8FA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Posts nach Reichweite (ohne Reels) | 01.2.34. WDR Lokalzeit - 6 of 13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A656D1E-DF96-40F5-B3CC-06E14CFF77F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2263272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1">
                  <a:extLst>
                    <a:ext uri="{9D8B030D-6E8A-4147-A177-3AD203B41FA5}">
                      <a16:colId xmlns:a16="http://schemas.microsoft.com/office/drawing/2014/main" val="1781744019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3315456931"/>
                    </a:ext>
                  </a:extLst>
                </a:gridCol>
                <a:gridCol w="1234439">
                  <a:extLst>
                    <a:ext uri="{9D8B030D-6E8A-4147-A177-3AD203B41FA5}">
                      <a16:colId xmlns:a16="http://schemas.microsoft.com/office/drawing/2014/main" val="231294183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01990199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07167933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71635594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78905245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22630811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66497544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14881165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64125208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61533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- 2024-10-25 15:53:03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So etwas haben die Feuerwehrleute aus Ruppichteroth im Rhein-Sieg-Kreis auch noch nicht erlebt. 👨‍🚒👩‍🚒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https://quintly-eu-image-storage.s3.amazonaws.com/bc22ad31ece8870e558aff23d024e8ce/f3c9ccb8a1888b06fc093c57da4dbb94.jpg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Bonn, GR Rheinland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176431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26339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- 2024-10-24 19:28:04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Die Nerven liegen blank bei einigen Jura-Studierenden in Bielefeld. Examensklausuren sind schon Nervenstress genug. 😓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https://quintly-eu-image-storage.s3.amazonaws.com/bc22ad31ece8870e558aff23d024e8ce/e26e981c9ca713b84c02487fe87a45da.jpg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Bielefeld, GR Westfalen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169498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385440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1FA765E-DFC5-4DE9-8E6F-5E1347C1C6B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21/10/2024 - 27/10/2024</a:t>
            </a:r>
          </a:p>
        </p:txBody>
      </p:sp>
    </p:spTree>
    <p:extLst>
      <p:ext uri="{BB962C8B-B14F-4D97-AF65-F5344CB8AC3E}">
        <p14:creationId xmlns:p14="http://schemas.microsoft.com/office/powerpoint/2010/main" val="239177452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D582E6-75C1-471A-ADB6-F189A406EC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Posts nach Reichweite (ohne Reels) | 01.2.34. WDR Lokalzeit - 7 of 13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25BB6B7-513A-4DF8-AE68-6587D3BFE72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6369163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1">
                  <a:extLst>
                    <a:ext uri="{9D8B030D-6E8A-4147-A177-3AD203B41FA5}">
                      <a16:colId xmlns:a16="http://schemas.microsoft.com/office/drawing/2014/main" val="3331316834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4017831842"/>
                    </a:ext>
                  </a:extLst>
                </a:gridCol>
                <a:gridCol w="1234439">
                  <a:extLst>
                    <a:ext uri="{9D8B030D-6E8A-4147-A177-3AD203B41FA5}">
                      <a16:colId xmlns:a16="http://schemas.microsoft.com/office/drawing/2014/main" val="107582408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1020585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34889781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11576171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15669479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18108344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5788767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51650921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2141520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02677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- 2024-10-23 12:29:41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Windeln wechseln, wie ging das nochmal? Oma Astrid frischt ihr Wissen auf: In einem Babysitter-Kurs in Köln. 👵🍼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https://quintly-eu-image-storage.s3.amazonaws.com/bc22ad31ece8870e558aff23d024e8ce/8bd323f2ff1b0253daab4747ec867640.jpg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Köln, GR Rheinland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155193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81889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- 2024-10-24 15:04:04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Als Gerlinde aus Halle auf die Idee kommt, ein Baumhaus im Garten zu bauen, erklärt ihr Mann sie für bekloppt. Heute ist das Baumhaus für beide eine Wohlfühloase.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https://quintly-eu-image-storage.s3.amazonaws.com/bc22ad31ece8870e558aff23d024e8ce/d40e1725e8d4491f22082b2e842c26bd.jpg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Bielefeld, GR Westfalen, lokalzeit.de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150758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027005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9A0145B-690E-4409-9DC5-8BF3274AAB2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21/10/2024 - 27/10/2024</a:t>
            </a:r>
          </a:p>
        </p:txBody>
      </p:sp>
    </p:spTree>
    <p:extLst>
      <p:ext uri="{BB962C8B-B14F-4D97-AF65-F5344CB8AC3E}">
        <p14:creationId xmlns:p14="http://schemas.microsoft.com/office/powerpoint/2010/main" val="109162585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50FEBC-CE56-4526-A573-4D1BB9C176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Posts nach Reichweite (ohne Reels) | 01.2.34. WDR Lokalzeit - 8 of 13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445F3B1-7C78-40C1-B615-877EE909A24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5320125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1">
                  <a:extLst>
                    <a:ext uri="{9D8B030D-6E8A-4147-A177-3AD203B41FA5}">
                      <a16:colId xmlns:a16="http://schemas.microsoft.com/office/drawing/2014/main" val="3458140751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1932840507"/>
                    </a:ext>
                  </a:extLst>
                </a:gridCol>
                <a:gridCol w="1234439">
                  <a:extLst>
                    <a:ext uri="{9D8B030D-6E8A-4147-A177-3AD203B41FA5}">
                      <a16:colId xmlns:a16="http://schemas.microsoft.com/office/drawing/2014/main" val="242761226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25478731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77147553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48747705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54766339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20497931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24467922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98569564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76139501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2964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- 2024-10-25 10:17:04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Dating auf 4 Pfoten und die "Singles" tragen Schleifchen. 🐾🎀 Am Wandertag des Tierheims Düren beschnuppern sich insgesamt 166 Hunde.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https://quintly-eu-image-storage.s3.amazonaws.com/bc22ad31ece8870e558aff23d024e8ce/09aec6a8739e1343027469fd12979fc1.jpg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Aachen, GR Rheinland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144608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5421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- 2024-10-27 17:36:07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Bequemer Ruhestand? Nicht bei Jörg! Der Ex-Polizist hat nach seiner Pensionierung gleich am nächsten Tag im Bocholter Bahia-Bad als Schwimmaufsicht angefangen. 👮‍♂️🛟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https://quintly-eu-image-storage.s3.amazonaws.com/bc22ad31ece8870e558aff23d024e8ce/1ba8ade42391f53cfdcba4d3069f00d6.jpg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Münster, GR Westfalen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144032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972628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8100952-2270-414F-BFAC-9288D28FE72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21/10/2024 - 27/10/2024</a:t>
            </a:r>
          </a:p>
        </p:txBody>
      </p:sp>
    </p:spTree>
    <p:extLst>
      <p:ext uri="{BB962C8B-B14F-4D97-AF65-F5344CB8AC3E}">
        <p14:creationId xmlns:p14="http://schemas.microsoft.com/office/powerpoint/2010/main" val="141297963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C2E8F5-F8E9-44F5-B2D3-DCCFDF289D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Posts nach Reichweite (ohne Reels) | 01.2.34. WDR Lokalzeit - 9 of 13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2E88B0A-658E-438C-973C-046AC4B9206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8364600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1">
                  <a:extLst>
                    <a:ext uri="{9D8B030D-6E8A-4147-A177-3AD203B41FA5}">
                      <a16:colId xmlns:a16="http://schemas.microsoft.com/office/drawing/2014/main" val="2047343608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1916141702"/>
                    </a:ext>
                  </a:extLst>
                </a:gridCol>
                <a:gridCol w="1234439">
                  <a:extLst>
                    <a:ext uri="{9D8B030D-6E8A-4147-A177-3AD203B41FA5}">
                      <a16:colId xmlns:a16="http://schemas.microsoft.com/office/drawing/2014/main" val="248055863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88356041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23453554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19731416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8593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27220048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77006168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68250197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03761761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8899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- 2024-10-26 14:52:16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Michael Brühl verliebt sich in das Wasserschloss Petershagen und macht seine Leidenschaft zum Beruf!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https://quintly-eu-image-storage.s3.amazonaws.com/bc22ad31ece8870e558aff23d024e8ce/3193afe1bc8836f7cf11fe57294c33b2.jpg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Bielefeld, GR Westfalen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140506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90549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- 2024-10-25 14:16:04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Manfred ist deutschlandweit als "Käse-Koryphäe" bekannt. Jetzt geht er in den Ruhestand und schließt seine "Käsekiste" in Lemgo. 🧀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https://quintly-eu-image-storage.s3.amazonaws.com/bc22ad31ece8870e558aff23d024e8ce/1b37bb237cd9ffc6dec3b4bd2c1e7816.jpg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Bielefeld, GR Westfalen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137059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348388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41F31BE-B887-4CA9-A15E-1570F810FD9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21/10/2024 - 27/10/2024</a:t>
            </a:r>
          </a:p>
        </p:txBody>
      </p:sp>
    </p:spTree>
    <p:extLst>
      <p:ext uri="{BB962C8B-B14F-4D97-AF65-F5344CB8AC3E}">
        <p14:creationId xmlns:p14="http://schemas.microsoft.com/office/powerpoint/2010/main" val="49756292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CD9BC1-4CB7-4388-A77D-965D148D7E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Posts nach Reichweite (ohne Reels) | 01.2.34. WDR Lokalzeit - 10 of 13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1BC5A30-10D4-4F4E-8306-A479966CFE6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0781539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1">
                  <a:extLst>
                    <a:ext uri="{9D8B030D-6E8A-4147-A177-3AD203B41FA5}">
                      <a16:colId xmlns:a16="http://schemas.microsoft.com/office/drawing/2014/main" val="3270685651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1051861788"/>
                    </a:ext>
                  </a:extLst>
                </a:gridCol>
                <a:gridCol w="1234439">
                  <a:extLst>
                    <a:ext uri="{9D8B030D-6E8A-4147-A177-3AD203B41FA5}">
                      <a16:colId xmlns:a16="http://schemas.microsoft.com/office/drawing/2014/main" val="5637061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14305503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83055220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55428602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80910671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60834411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63821458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59986322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75759903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53524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- 2024-10-24 12:34:03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Von 70 Hühnern aus Christophs Gehege in Münster leben nur noch knapp 30!
Christoph geht von einer Tötung durch Menschen aus 😱💀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https://quintly-eu-image-storage.s3.amazonaws.com/bc22ad31ece8870e558aff23d024e8ce/fc62edd9403d00dfa1b722543eb584b5.jpg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Münster, GR Westfalen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133686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55234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- 2024-10-22 18:42:32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Frank und sein Vater halten ihr Traditionsgeschäft in Bedburg am Leben. 📱🏪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https://quintly-eu-image-storage.s3.amazonaws.com/bc22ad31ece8870e558aff23d024e8ce/c7f65b805c5936ccd4f28faf260c6fb2.jpg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Köln, GR Rheinland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133276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042102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42F3448-5766-4DDA-9E78-B9445411C5F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21/10/2024 - 27/10/2024</a:t>
            </a:r>
          </a:p>
        </p:txBody>
      </p:sp>
    </p:spTree>
    <p:extLst>
      <p:ext uri="{BB962C8B-B14F-4D97-AF65-F5344CB8AC3E}">
        <p14:creationId xmlns:p14="http://schemas.microsoft.com/office/powerpoint/2010/main" val="315406782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9550FF-346A-4973-852F-5931005286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Posts nach Reichweite (ohne Reels) | 01.2.34. WDR Lokalzeit - 11 of 13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3F5A825-18CB-4900-91C1-27AC4558957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2471620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1">
                  <a:extLst>
                    <a:ext uri="{9D8B030D-6E8A-4147-A177-3AD203B41FA5}">
                      <a16:colId xmlns:a16="http://schemas.microsoft.com/office/drawing/2014/main" val="868498386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256287474"/>
                    </a:ext>
                  </a:extLst>
                </a:gridCol>
                <a:gridCol w="1234439">
                  <a:extLst>
                    <a:ext uri="{9D8B030D-6E8A-4147-A177-3AD203B41FA5}">
                      <a16:colId xmlns:a16="http://schemas.microsoft.com/office/drawing/2014/main" val="245050086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13961108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48540761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90683083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80853194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74160180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11738200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4343863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95206361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36046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- 2024-10-22 10:11:01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Andrea verbringt mehr Zeit mit ihren Arbeitskolleginnen als mit ihrem Partner. Das schweißt zusammen. 🎂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https://quintly-eu-image-storage.s3.amazonaws.com/bc22ad31ece8870e558aff23d024e8ce/d6d7d615465a58a266b81a709492ab21.jpg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Siegen, GR Westfalen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131620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44482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- 2024-10-22 15:44:04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Franzel ist so stolz auf sein Heimatdorf Entrup, dass er ein sehr bekanntes Lied für die 350 Einwohner (um)geschrieben hat. 🎵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https://quintly-eu-image-storage.s3.amazonaws.com/bc22ad31ece8870e558aff23d024e8ce/8c1ca531b3a456156ecb4b0bd59928e9.jpg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Bielefeld, GR Westfalen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130821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554468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6F8AC6E-4105-4D78-A6E3-437B4085B96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21/10/2024 - 27/10/2024</a:t>
            </a:r>
          </a:p>
        </p:txBody>
      </p:sp>
    </p:spTree>
    <p:extLst>
      <p:ext uri="{BB962C8B-B14F-4D97-AF65-F5344CB8AC3E}">
        <p14:creationId xmlns:p14="http://schemas.microsoft.com/office/powerpoint/2010/main" val="230136242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49C67D-AD10-446F-A952-1DFFCB3790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Posts nach Reichweite (ohne Reels) | 01.2.34. WDR Lokalzeit - 12 of 13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CA0FB6C-DFC2-4974-B97F-DE651A552F5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5351935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1">
                  <a:extLst>
                    <a:ext uri="{9D8B030D-6E8A-4147-A177-3AD203B41FA5}">
                      <a16:colId xmlns:a16="http://schemas.microsoft.com/office/drawing/2014/main" val="3926560125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2727267352"/>
                    </a:ext>
                  </a:extLst>
                </a:gridCol>
                <a:gridCol w="1234439">
                  <a:extLst>
                    <a:ext uri="{9D8B030D-6E8A-4147-A177-3AD203B41FA5}">
                      <a16:colId xmlns:a16="http://schemas.microsoft.com/office/drawing/2014/main" val="66822633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23547821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6446488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81854200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93598141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56696750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90323624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78894852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10607283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16846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- 2024-10-21 13:33:03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Die Pflegegemeinschaft "Igelnest Pappelsee" hilft den Igeln in Moers, Neukirchen-Vluyn, Kamp-Lintfort und in Teilen von Duisburg. 🦔❤️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https://quintly-eu-image-storage.s3.amazonaws.com/bc22ad31ece8870e558aff23d024e8ce/b88d296d37d28049b87f676739503f7f.jpg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Duisburg, GR Ruhrgebiet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121895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65173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- 2024-10-26 15:48:03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Was der Radiowecker automatisch macht, ist für Uhrmachermeister Ludger eine Klettertortur in den Kirchturm von Sankt Andreas in Velen 😨🕰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https://quintly-eu-image-storage.s3.amazonaws.com/bc22ad31ece8870e558aff23d024e8ce/a499b7fa9a26e2c1433fc339ca336d06.jpg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Münster, GR Westfalen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118840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1563459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282FD52-DAA5-412C-809F-9E15323CDB9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21/10/2024 - 27/10/2024</a:t>
            </a:r>
          </a:p>
        </p:txBody>
      </p:sp>
    </p:spTree>
    <p:extLst>
      <p:ext uri="{BB962C8B-B14F-4D97-AF65-F5344CB8AC3E}">
        <p14:creationId xmlns:p14="http://schemas.microsoft.com/office/powerpoint/2010/main" val="421091136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37B6FA-678E-46BC-95B3-40B115135C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Posts nach Reichweite (ohne Reels) | 01.2.34. WDR Lokalzeit - 13 of 13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E56A03C-6DFB-445C-BF3C-55D1673D602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0539527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1">
                  <a:extLst>
                    <a:ext uri="{9D8B030D-6E8A-4147-A177-3AD203B41FA5}">
                      <a16:colId xmlns:a16="http://schemas.microsoft.com/office/drawing/2014/main" val="4064265143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867736311"/>
                    </a:ext>
                  </a:extLst>
                </a:gridCol>
                <a:gridCol w="1234439">
                  <a:extLst>
                    <a:ext uri="{9D8B030D-6E8A-4147-A177-3AD203B41FA5}">
                      <a16:colId xmlns:a16="http://schemas.microsoft.com/office/drawing/2014/main" val="248887135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63448666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46117285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5665209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61796407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23253668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85353661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79100606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61972094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27248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- 2024-10-23 07:56:04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Wein vom Niederrhein? Gianluca Antoniazzi macht es möglich. 🍷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https://quintly-eu-image-storage.s3.amazonaws.com/bc22ad31ece8870e558aff23d024e8ce/bcd85e4ef6606ee0e9a4782814ee9bea.jpg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Duisburg, GR Ruhrgebiet, lokalzeit.de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118599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270444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8846D6E-F16A-4A64-817D-0EF3F8C3C1B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21/10/2024 - 27/10/2024</a:t>
            </a:r>
          </a:p>
        </p:txBody>
      </p:sp>
    </p:spTree>
    <p:extLst>
      <p:ext uri="{BB962C8B-B14F-4D97-AF65-F5344CB8AC3E}">
        <p14:creationId xmlns:p14="http://schemas.microsoft.com/office/powerpoint/2010/main" val="425559160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2</TotalTime>
  <Words>2003</Words>
  <Application>Microsoft Office PowerPoint</Application>
  <PresentationFormat>On-screen Show (4:3)</PresentationFormat>
  <Paragraphs>443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Calibri</vt:lpstr>
      <vt:lpstr>Arial</vt:lpstr>
      <vt:lpstr>quintly_template</vt:lpstr>
      <vt:lpstr>Facebook Posts nach Reichweite (ohne Reels) | 01.2.34. WDR Lokalzeit - 1 of 13</vt:lpstr>
      <vt:lpstr>Facebook Posts nach Reichweite (ohne Reels) | 01.2.34. WDR Lokalzeit - 2 of 13</vt:lpstr>
      <vt:lpstr>Facebook Posts nach Reichweite (ohne Reels) | 01.2.34. WDR Lokalzeit - 3 of 13</vt:lpstr>
      <vt:lpstr>Facebook Posts nach Reichweite (ohne Reels) | 01.2.34. WDR Lokalzeit - 4 of 13</vt:lpstr>
      <vt:lpstr>Facebook Posts nach Reichweite (ohne Reels) | 01.2.34. WDR Lokalzeit - 5 of 13</vt:lpstr>
      <vt:lpstr>Facebook Posts nach Reichweite (ohne Reels) | 01.2.34. WDR Lokalzeit - 6 of 13</vt:lpstr>
      <vt:lpstr>Facebook Posts nach Reichweite (ohne Reels) | 01.2.34. WDR Lokalzeit - 7 of 13</vt:lpstr>
      <vt:lpstr>Facebook Posts nach Reichweite (ohne Reels) | 01.2.34. WDR Lokalzeit - 8 of 13</vt:lpstr>
      <vt:lpstr>Facebook Posts nach Reichweite (ohne Reels) | 01.2.34. WDR Lokalzeit - 9 of 13</vt:lpstr>
      <vt:lpstr>Facebook Posts nach Reichweite (ohne Reels) | 01.2.34. WDR Lokalzeit - 10 of 13</vt:lpstr>
      <vt:lpstr>Facebook Posts nach Reichweite (ohne Reels) | 01.2.34. WDR Lokalzeit - 11 of 13</vt:lpstr>
      <vt:lpstr>Facebook Posts nach Reichweite (ohne Reels) | 01.2.34. WDR Lokalzeit - 12 of 13</vt:lpstr>
      <vt:lpstr>Facebook Posts nach Reichweite (ohne Reels) | 01.2.34. WDR Lokalzeit - 13 of 13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Posts nach Reichweite (ohne Reels) | 01.2.34. WDR Lokalzeit - 1 of 13</dc:title>
  <dc:creator>Frederik Born</dc:creator>
  <cp:lastModifiedBy>Frederik Born</cp:lastModifiedBy>
  <cp:revision>1</cp:revision>
  <dcterms:created xsi:type="dcterms:W3CDTF">2024-10-29T08:34:29Z</dcterms:created>
  <dcterms:modified xsi:type="dcterms:W3CDTF">2024-10-29T08:37:21Z</dcterms:modified>
</cp:coreProperties>
</file>