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BF49D-F99C-4A37-9492-00A1D27AE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76022-556A-4AB3-9D65-537EB8A35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533635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189989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325943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262813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2324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8704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79243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1321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2748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8395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8837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947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8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- 2024-10-17 07:57:56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Friedhelm sammelt seit 69 Jahren Pfandflaschen in Bochum – aber nicht, weil er es muss.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https://quintly-eu-image-storage.s3.amazonaws.com/bc22ad31ece8870e558aff23d024e8ce/0710b2e0976e683a1f7010d86a337095.jpg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607020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687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- 2024-10-15 11:24:51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Beates Bauernhof in Meschede leben nicht nur hunderte Milchkühe, sondern ab und zu auch ein paar Camper. ⛺️🐮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https://quintly-eu-image-storage.s3.amazonaws.com/bc22ad31ece8870e558aff23d024e8ce/088331529f5efd71b686d2103fdce00b.jpg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986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2CE877-8E10-4F8C-A191-C570C981E5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228597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10F03-A463-41A1-BEF6-406638BE3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BC01D6-2997-4647-A7CC-CA78C2B23E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164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93728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3678259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9957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6122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02807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0030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897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9105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99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27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6326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- 2024-10-20 08:13:10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Essen schmeißen Azubis aktuell drei Wochen lang den Laden: Theresa Becker und ihre Kolleginnen leiten eine Bäckerei. 🥖👩‍🍳✨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https://quintly-eu-image-storage.s3.amazonaws.com/bc22ad31ece8870e558aff23d024e8ce/a3bad10d2ded9c7709e8025e6069a6b9.jpg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6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- 2024-10-19 16:40:03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Vom Kinderzimmer in Gütersloh ab auf die Bühne: Phillip ist 10 und DJ. 🎧🎵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https://quintly-eu-image-storage.s3.amazonaws.com/bc22ad31ece8870e558aff23d024e8ce/fa3d46bb6ba97053717826b58ad0bd65.jpg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4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54310-CFCB-481D-B082-50AFC6D33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2189062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D680-4978-4F14-82D6-9CB625D2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8EF872-49C1-43DA-B584-EB3B9F227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36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83645983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148339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611129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6264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94506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255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2485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242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5381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938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166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56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- 2024-10-18 08:11:02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Schottergärten sind alles andere als pflegeleicht, sagt Gartenbauer Peter Sturm.  😲Hausbesitzer in Euskirchen können sich jetzt unkompliziert von ihrer Steinwüste trennen. 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https://quintly-eu-image-storage.s3.amazonaws.com/bc22ad31ece8870e558aff23d024e8ce/c70a1022b4ce5c2ae56ce3757eb72993.jpg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39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- 2024-10-19 08:04:03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mit einem Zaun kann Patrick die Spaziergänger nicht von seinen Feldern in Bochum fernhalten. 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https://quintly-eu-image-storage.s3.amazonaws.com/bc22ad31ece8870e558aff23d024e8ce/da97631206dc5576ff4e780b7f2ab94b.jpg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372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F238B-9D06-4D45-8688-C17CFEB45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179958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0996CC-7172-4533-9A0D-D8A4FB59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D3010D-3FDC-4DE3-9A82-607674B86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9436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054606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6551759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31675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278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9155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2861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3748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078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2614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6485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8319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78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- 2024-10-18 11:24:02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Cornelia und Wolfgang Weber aus Gütersloh haben lange um Familienhund Henry getrauert. 😔 In einer Tiertrauergruppe wollen sie das aufarbeiten.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https://quintly-eu-image-storage.s3.amazonaws.com/bc22ad31ece8870e558aff23d024e8ce/b21897051fc53206bc60fcbe03ac760f.jpg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220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- 2024-10-18 18:05:04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die Polizei den leeren Unfallwagen in Siegen findet, haben alle zunächst die gleiche Vermutung: 🐱‍👤💰🚗. Doch es war anders...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https://quintly-eu-image-storage.s3.amazonaws.com/bc22ad31ece8870e558aff23d024e8ce/523fd8f2caf6716df6dc76bdae7a9351.jpg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972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F9905C-4716-413C-A212-BFC0989A3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3812924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CC486-C539-4C24-95A0-BD32845F5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8557EB-4079-4F30-AF5C-7A78B0B65F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6869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0918048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7665734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552233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3498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3067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4282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0565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91926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44094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161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48409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102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- 2024-10-16 17:11:04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Künstler Beni Veltum möchte mit diesem Taylor-Swift-Andenken die bunte Stimmung der Konzerttage in Gelsenkirchen aufrechterhalten. 🪩✨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https://quintly-eu-image-storage.s3.amazonaws.com/bc22ad31ece8870e558aff23d024e8ce/7be8f84f4eb5e96d1394d50c2c629c68.jpg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8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- 2024-10-20 16:45:05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John aus Solingen wusste schon seeeehr früh, was er mal werden will, das gleiche wie seine Vorfahren: Friedhofsgärtner!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https://quintly-eu-image-storage.s3.amazonaws.com/bc22ad31ece8870e558aff23d024e8ce/cf88c23b4e71afc5bc7f9498e8ac52a9.jpg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577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A13D0-B5FE-49B6-A450-73B8A8CE5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1341548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AA4D7-FA14-4F4E-99BC-5EAD1E865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7EE3E-79FE-44CA-BFC9-E4506CB76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021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472919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8061204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73858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1873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860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5857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878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337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35818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20594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2338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00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- 2024-10-18 14:12:02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Oktober 1998 verschwindet Tanja spurlos in Wuppertal. Jahre später meldet sich ein Mann bei Tanjas Eltern und sagt, er hatte Kontakt zu ihr. Später stellt sich raus: Das war gelogen.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https://quintly-eu-image-storage.s3.amazonaws.com/bc22ad31ece8870e558aff23d024e8ce/588ebe4fe76bcc4ea78b98d876f1604f.jpg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4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- 2024-10-17 13:13:02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Pilzexperte Martin Maschka von der Wildnisschule Ruhrgebiet warnt: Verlasst euch nicht nur auf Apps! Sie sind eine Hilfe, aber keine sichere Bestätigung für essbare Pilze beim Sammeln im Wald. 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https://quintly-eu-image-storage.s3.amazonaws.com/bc22ad31ece8870e558aff23d024e8ce/3ec4fa2febe17860cad3085042316a82.jpg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57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5C7844-BB84-4705-A95B-599D1BC93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4177453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AF22F-4346-4C91-983D-EFD29B79A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72716-A55E-4DB0-A522-DC72837EA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223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1155962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3852359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82569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5174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56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279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75195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62607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6113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342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14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53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- 2024-10-15 18:43:05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die Menschen in ländlichen Gebieten mobiler sind, arbeiten die Städte Verl und Harsewinkel jetzt mit lokalen Taxi-Unternehmen wie dem von Ingo Riedel zusammen. 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https://quintly-eu-image-storage.s3.amazonaws.com/bc22ad31ece8870e558aff23d024e8ce/ccf8055c9ac38c4dd5ad7ae2d89d02fc.jpg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86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- 2024-10-17 10:47:03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hat sich ihren größten Lebenstraum erfüllt. Nach 30 Jahren fährt Daniela jetzt 40-Tonner mit 500 PS. 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https://quintly-eu-image-storage.s3.amazonaws.com/bc22ad31ece8870e558aff23d024e8ce/f1ab6d351b11ca6b4ea40462ffdc7312.jpg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268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607DB-18DA-44E7-AA30-6A6EDFB2B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4131551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943F3-AFCD-4424-85DC-66BF9F88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BD80DB-BA7A-4FD6-B6BA-F8CE2B4DD4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5750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761176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8096174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75348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5315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9499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8937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289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3971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29204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804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5523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38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- 2024-10-15 14:07:26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Federheim in Neuss ist Mel ein anderer Mensch. Hier hat er gelernt, mit seinen Aggressionen umzugehen.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https://quintly-eu-image-storage.s3.amazonaws.com/bc22ad31ece8870e558aff23d024e8ce/ed4b7075b72c83f8e3e1cff4505e28f2.jpg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01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- 2024-10-16 10:52:04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Patrick backt für sein Leben gern. Am heutigen Weltbrottag (16.10.) vermutlich sogar noch ein bisschen mehr als sonst. 😊🍞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https://quintly-eu-image-storage.s3.amazonaws.com/bc22ad31ece8870e558aff23d024e8ce/50d7f75b683dc34c7824ae6f0a79501d.jpg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8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17C83-128E-40D0-9C34-FD99EEC0D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183681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01206-B35D-4E52-88F0-0F737C9D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C48DEC-D1D5-4DC4-955F-4765A1F83B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418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114300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1816506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5280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4602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5504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769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9046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7335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4956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562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5146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22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- 2024-10-19 10:51:54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Winkelschleifer oder eine Gehrungssäge - Günther und der Nachbarschaftsverein aus Köln-Sülz haben alles parat. 🔩👷🏼‍♂️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https://quintly-eu-image-storage.s3.amazonaws.com/bc22ad31ece8870e558aff23d024e8ce/b4b12f6b893ea671c9eddc8e5b182b9e.jpg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2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- 2024-10-14 13:58:04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Hauptzutat für eine gute Nachbarschaft in Nettetal: Jeder bringt was mit. 💪❤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https://quintly-eu-image-storage.s3.amazonaws.com/bc22ad31ece8870e558aff23d024e8ce/ea187ea58aa281354f0acf4d939cd68d.jpg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39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5C39BB-8239-4AA4-90DB-C203757D1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812022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A17FC-0C03-4790-BD19-5AC3B21AF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C829A6-5459-459C-8670-AF884F02E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7092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715864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3627526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336987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416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5244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945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345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722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55918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466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8306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4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- 2024-10-14 16:27:20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„Für Elise“ war gestern:  ☎️ Ein Herforder kennt das Geheimrezept für die perfekte Warteschleife.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https://quintly-eu-image-storage.s3.amazonaws.com/bc22ad31ece8870e558aff23d024e8ce/1959d3df9ce1fa83c1e78a15906f6151.jpg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72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- 2024-10-15 08:13:03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"Mockingbird" lockt Vogelfans aus Dänemark, Spanien, der Schweiz und den Niederlanden nach Niederkassel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https://quintly-eu-image-storage.s3.amazonaws.com/bc22ad31ece8870e558aff23d024e8ce/08bd3c64bfb4b0573d38cf7796d6af46.png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289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4C96A-0D27-4508-8410-790DD9FAD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3080647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67501-5EB7-4F8D-A4AA-0FEFE193D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E796D7-D744-4315-9E2E-BD1F8D3461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3659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51430108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842138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8184553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8908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9625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1238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5150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309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0922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8213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74520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60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- 2024-10-19 18:54:02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Selten hat der Tätowierer aus Marl so eine Hingabe wie zum Thema Bergbau gesehen. ⚒️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https://quintly-eu-image-storage.s3.amazonaws.com/bc22ad31ece8870e558aff23d024e8ce/f7d210bc1dca824107d0e47e5d485830.jpg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94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- 2024-10-19 14:04:03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alte Seifenfabrik in Wuppertal bauen Sabine und Ralf zu Wohnungen um. 🏚➡️🏡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https://quintly-eu-image-storage.s3.amazonaws.com/bc22ad31ece8870e558aff23d024e8ce/560569a4ed6fd936af5de4d6d3832063.png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28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3CBDC-7ED7-4587-A438-5C977845C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641233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47D10-8807-4FCF-8414-4BC13F6E0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471F5-5F3C-4C39-A546-963DD0256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592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680080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936594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33785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174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760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8789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878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2111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1456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261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5760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963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- 2024-10-16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Übung macht den Meister, auch auf dem Verkehrsübungsplatz in Recklinghausen. 🚐🚦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https://quintly-eu-image-storage.s3.amazonaws.com/bc22ad31ece8870e558aff23d024e8ce/498654916b32a7f6b18d6910f0e9881c.jpg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46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- 2024-10-17 15:56:04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funktioniert eine 40er-WG ? In diesem Mehrgenerationenhaus üben sie sich täglich in Toleranz für ein gutes Miteinander. 👨‍👩‍👧‍👦🏡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https://quintly-eu-image-storage.s3.amazonaws.com/bc22ad31ece8870e558aff23d024e8ce/45d1ea34692f2469307e2574a95eea5e.png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064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DA278-B0EC-46FB-9A62-BE95D4AA83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41643933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16328-A2EC-4377-9098-69C305479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A5CE3-1A3B-4B69-89C0-377E35A7C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302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7933315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991985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34882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405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7594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31094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9794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00882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383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8208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0217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37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- 2024-10-16 19:04:02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fühlen sich Senioren über 80 nach einem Foto-Shooting in ihrem Pflegeheim in Wülfrath-Aprath. 📸👵👴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https://quintly-eu-image-storage.s3.amazonaws.com/bc22ad31ece8870e558aff23d024e8ce/b91030e2aec7a95e95818f2b350f85ad.jpg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04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AF7F3-BCD0-47B1-9598-3420F2CFAB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14/10/2024 - 20/10/2024</a:t>
            </a:r>
          </a:p>
        </p:txBody>
      </p:sp>
    </p:spTree>
    <p:extLst>
      <p:ext uri="{BB962C8B-B14F-4D97-AF65-F5344CB8AC3E}">
        <p14:creationId xmlns:p14="http://schemas.microsoft.com/office/powerpoint/2010/main" val="19939598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2005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2024-10-22T11:49:03Z</dcterms:created>
  <dcterms:modified xsi:type="dcterms:W3CDTF">2024-10-22T11:51:55Z</dcterms:modified>
</cp:coreProperties>
</file>