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66132-45A4-4180-9746-150F241E86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364B96D-52AE-4DBF-B299-0F81883290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56363270"/>
              </p:ext>
            </p:extLst>
          </p:nvPr>
        </p:nvGraphicFramePr>
        <p:xfrm>
          <a:off x="457200" y="1731963"/>
          <a:ext cx="7818117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2208161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49022033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9523048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634253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329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31435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11574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8714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495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17091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80316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7562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- 2024-10-07 11:14:00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 hat sich Anilcan seinen Uni-Start in Münster sicher nicht vorgestellt: Die ersten Nächte verbringt er in einer Turnhalle. 🎓🏀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https://quintly-eu-image-storage.s3.amazonaws.com/bc22ad31ece8870e558aff23d024e8ce/22d618e9765a7f34860d892d5df42af2.jpg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7639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- 2024-10-09 15:41:04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Seit 18 Jahren hat Nino Meffe das kultige Fortuna-Büdchen am Rhein - jetzt wird die Pacht nicht verlängert. ⚽🏪 Doch Nino will kämpfen.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https://quintly-eu-image-storage.s3.amazonaws.com/bc22ad31ece8870e558aff23d024e8ce/aa1df3ce482e6fddd579011f0fb05ab4.jpg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282081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438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4670C0-3F3F-4B60-B99B-B8B7CDE09F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519372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5754A1-AECE-43C1-B9C5-876A99E55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31AD02-8CDF-47E9-8A8E-6961BC1E3E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4400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2860873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497115810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690278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02935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56116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49413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67971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9250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0100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9330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9859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83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- 2024-10-08 15:35:03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 brauchte wohl jemand einen schnellen Keks-Nachschub auf der A45 Richtung Hagen. Nachmachen sollte man diese Aktion aber besser nicht. 🍪🚗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https://quintly-eu-image-storage.s3.amazonaws.com/bc22ad31ece8870e558aff23d024e8ce/8337c973a07f1ddf01cdf46c5b4ba043.jpg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111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- 2024-10-11 13:08:04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Metallteile schießen in einem Affenzahn hinten aus einem Häcksler heraus - Sabotage!? Zum Glück ist Marvin aus Freckenhorst nichts passiert. 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https://quintly-eu-image-storage.s3.amazonaws.com/bc22ad31ece8870e558aff23d024e8ce/47dc94e67b08eb0d5d2d78b104cf7bdb.jpg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203808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451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E7F77-49F5-4F6F-A017-995A9CD26B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2381367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3A7DC-6685-42F2-978E-D6E1522A29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82C2FF-2D93-4E3B-8CB5-07FE9468694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6130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40792018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7104604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795737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058455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0602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77777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4794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38752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733050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9976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86500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2473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- 2024-10-12 13:35:04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Samanta kann sich Gesichter, Socken oder Tapeten unglaublich gut merken. Deshalb hilft sie beim LKA in Düsseldorf, Täter dingfest zu machen. 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https://quintly-eu-image-storage.s3.amazonaws.com/bc22ad31ece8870e558aff23d024e8ce/a236fd862e7f450fce2fd500d0c655cd.jpg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Rhein-Wupper, lokalzeit.de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074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- 2024-10-08 18:05:41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Sylvia Soffel-Engel aus Schloß Holte-Stukenbrock hat sogar ein eigenes Zimmer für Eichhörnchen. 🐿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https://quintly-eu-image-storage.s3.amazonaws.com/bc22ad31ece8870e558aff23d024e8ce/41ea5c0cb137070287bea96eb94304c0.jpg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609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562E4F-ACAD-486C-B3FE-17D19C2288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3831429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11800-A16F-4194-85A8-AEB492AD3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- 4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F17D61-19AD-4E50-88F7-6472EA1547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03544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75342526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71767736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2144823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7932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8858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92117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8778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30507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84613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0309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564548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7698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- 2024-10-08 07:57:32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Sabine bringt mit ihrem Projekt das Wuppertaler Schwarzbach-Viertel zum Strahlen. 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https://quintly-eu-image-storage.s3.amazonaws.com/bc22ad31ece8870e558aff23d024e8ce/9921d64a121dff5cb5b1809b54262ef7.jpg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16345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- 2024-10-11 07:58:57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Wer kennt sie nicht - die kitschige Tasse, die hinten im Schrank verstaubt? In einer Hagener Bäckerei könnte sie zum Star werden. 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https://quintly-eu-image-storage.s3.amazonaws.com/bc22ad31ece8870e558aff23d024e8ce/0532987b2e487573aafcbd70d7d621ec.jpg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184721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7652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6EE6E-928C-4C59-8279-A4D8D5D37F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31557880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F31F-FC81-461C-9126-648F102717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- 5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EFC024-ACDC-4562-8E38-74A5BD0429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25945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50683990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7840415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0798621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91486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2562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5473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57519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11553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18766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9281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144797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069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- 2024-10-10 08:04:04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Gegenstände im Wert von mehreren Tausend Euro im Wald finden? Genau das ist Josefa aus Goch passiert. ✨💰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https://quintly-eu-image-storage.s3.amazonaws.com/bc22ad31ece8870e558aff23d024e8ce/d995a010d7053ba314ecfc4d54c0d27e.jpg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405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- 2024-10-10 13:23:05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In Niederkassel weht gerade ein Hauch von "Tribute von Panem" durch die Luft 🌬🐦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https://quintly-eu-image-storage.s3.amazonaws.com/bc22ad31ece8870e558aff23d024e8ce/03d6ce06c300d5cc1050e5ce2948f881.jpg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001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2698F7-A37F-4D85-993A-302039CF2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4106118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C3853-B84C-4DBE-9CA5-8823B6C16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- 6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BCCB49-1122-41B0-9366-2B76192759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19767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01229656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0826422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41511124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8631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75858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69776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9539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32690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727005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7099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58718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149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- 2024-10-10 18:28:03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Lukas Podolski sagt Tschüss 👋 Zum Abschied gibt es ein fettes Danke an seine Fans und seine ❤-Stadt Köln.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https://quintly-eu-image-storage.s3.amazonaws.com/bc22ad31ece8870e558aff23d024e8ce/53e3a8dd32aed9c2decbe61d3c8eca08.jpg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809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- 2024-10-12 15:11:02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Sicherheit wird in Plettenberg groß geschrieben. 🦺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https://quintly-eu-image-storage.s3.amazonaws.com/bc22ad31ece8870e558aff23d024e8ce/ab0ef6f1e22ad4f8ddeced7a27d5fac6.jpg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11470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16C12-71F2-4067-B856-4EAEA29BD1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868436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4BA6E-BB69-4103-BD91-427AAB3BE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- 7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443BAA-C085-4FE4-9391-542A3C6631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19167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19242668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0504115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405475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313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6509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8040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12061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58640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7027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23518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941352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87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- 2024-10-13 18:36:05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70 Jahre nach dem ersten Abflug will Klaus Reinhold in Greven wieder mit dem Oldtimer-Segelflugzeug abheben. 😮✈️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https://quintly-eu-image-storage.s3.amazonaws.com/bc22ad31ece8870e558aff23d024e8ce/1edc2dd607b4e9566c348465169c6909.jpg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8578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- 2024-10-09 08:02:03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"Todi" möchte mit seinem Programm keine Gefühle verletzen, sondern mit Humor über Trauer hinweghelfen. Beim Publikum in Paderborn kommt das gut an.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https://quintly-eu-image-storage.s3.amazonaws.com/bc22ad31ece8870e558aff23d024e8ce/8b5bae17b10eeef566162aa7c0c6d096.jpg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7958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084E55-79CB-4B10-9C71-ED1C9ADBDD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1861530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634956-A661-4501-B0C3-1601446C4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- 8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4112CB-51B9-410C-B67B-3E6E3F7069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1859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6566430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31028612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3252130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30226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1681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9191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23382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3365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0748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32112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1539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61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- 2024-10-09 18:10:04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Karls Eltern aus Haan geben alles und helfen, wo sie nur können. Ohne Inklusionshilfe ist die Belastung jedoch enorm. 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https://quintly-eu-image-storage.s3.amazonaws.com/bc22ad31ece8870e558aff23d024e8ce/4c4decc9e33798365fcf6ac4becb3be4.jpg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417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- 2024-10-11 18:46:56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Gute Arbeitskolleginnen sind quasi das Sahnehäubchen im Job für Andrea. 🧁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https://quintly-eu-image-storage.s3.amazonaws.com/bc22ad31ece8870e558aff23d024e8ce/dd9d600a2d71c857ed0d98a0b9ac4334.jpg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25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387530-42EA-4E20-B5DE-C2FABE340B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18702781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4D301-EB23-4446-A778-F7319D3D5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- 9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C775331-C0D9-497E-BB2E-7D74E1E665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47540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7931898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97688269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187002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94188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4467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23720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96489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235330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9680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19572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85330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203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- 2024-10-09 11:13:44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Patrick ist sauer: Durch seine Felder und Blühstreifen führen inzwischen Trampelpfade. 🥾🥀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https://quintly-eu-image-storage.s3.amazonaws.com/bc22ad31ece8870e558aff23d024e8ce/4daa1c09bd9f063ec1dffe2e4a4484cb.jpg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28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- 2024-10-07 15:18:02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Solche Freundinnen wünschen wir jedem! 😍 Für Kirsten aus Essen ging's in die Luft!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https://quintly-eu-image-storage.s3.amazonaws.com/bc22ad31ece8870e558aff23d024e8ce/c062d4ccc172e07901e8ff8f857604d7.jpg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5949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111EC-DDAF-4E88-9039-402E309E5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3123374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33981-2740-4045-B26D-42A20E2A3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- 10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A26E19-2A76-4799-A85D-9BFEEBB264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48411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10254363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637005401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1591077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14487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3635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9243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26115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169025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06860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514562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41452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6691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- 2024-10-10 11:15:49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Fatmas Opa kam als Gastarbeiter aus der Türkei. 🛠️ Seine und viele andere Geschichten will Fatma mit ihrer Kunst sichtbar machen. 🎨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https://quintly-eu-image-storage.s3.amazonaws.com/bc22ad31ece8870e558aff23d024e8ce/f0317045e5e5ba5bfca12ccb21844352.jpg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766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- 2024-10-07 09:34:20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Pia und Julian aus Minden starten ein echtes Herzensprojekt!❤️ Denn dieser Song soll für immer an Philipos erinnern.🎶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https://quintly-eu-image-storage.s3.amazonaws.com/bc22ad31ece8870e558aff23d024e8ce/2cb65a4aabed3b20afe46566287859fd.jpg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4459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17FF2C-F930-464C-9EA8-235E8F9ADAA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14116917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DE5BB9-9BF0-4057-8069-CCE0EA917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- 11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1B81A3-10B3-4C56-9DAB-19DC1768169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48748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13734178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855246805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2440362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90261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634900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7806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1185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68032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71785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77214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9915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39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- 2024-10-13 08:34:50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Eine Alpaka-Wanderung kann Martina nicht mehr machen. Aber im Hospiz kann sie die flauschigen Vierbeiner trotzdem treffen. ❤🦙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https://quintly-eu-image-storage.s3.amazonaws.com/bc22ad31ece8870e558aff23d024e8ce/bb14e4c42f15644e544d15bded051c85.jpg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41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- 2024-10-12 11:00:06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Vogelschwärme und Flugzeuge sind eine echte Gefahr füreinander. Zum Glück gibt es am Flughafen Köln/Bonn die tierisch gute Bird Control. 🛫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https://quintly-eu-image-storage.s3.amazonaws.com/bc22ad31ece8870e558aff23d024e8ce/899a31635fc783521f563ffe1eece22d.jpg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725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6443C8-E999-4DCF-86BC-934DA10413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42521960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E13BE4-A278-43BA-AD3A-86B722F4CB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- 12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FDFF74-DA22-4406-9CFA-D801613451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652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39171912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49820212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6997817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5718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23198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03890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65147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1314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20418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04246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49815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951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- 2024-10-12 08:14:07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Nico ist erst fünf und hat schon 60 Chemos hinter sich. Trotzdem steckt er voller Lebensfreude. 💪❤️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https://quintly-eu-image-storage.s3.amazonaws.com/bc22ad31ece8870e558aff23d024e8ce/887d68c37969e250bdffc297cca3d5f5.jpg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9542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- 2024-10-08 11:22:50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Georg Schwartmanns hat es geschafft – er hat seine Mitschüler von der Einschulung 1943 in Mondorf zusammengebracht.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https://quintly-eu-image-storage.s3.amazonaws.com/bc22ad31ece8870e558aff23d024e8ce/8ef1732245fdb128cb18c9598b7bb87f.jpg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518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2B3BC-DA6C-4446-99F4-920523C088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19406810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6E37E-7C2E-4D42-8C96-9F6059E9D5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Posts nach Reichweite (ohne Reels) | WDR Lokalzeit - 13 of 13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25E3B0-25F4-4C34-9E8F-AEAC40C0D0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21122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1">
                  <a:extLst>
                    <a:ext uri="{9D8B030D-6E8A-4147-A177-3AD203B41FA5}">
                      <a16:colId xmlns:a16="http://schemas.microsoft.com/office/drawing/2014/main" val="293982165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8773734"/>
                    </a:ext>
                  </a:extLst>
                </a:gridCol>
                <a:gridCol w="1234439">
                  <a:extLst>
                    <a:ext uri="{9D8B030D-6E8A-4147-A177-3AD203B41FA5}">
                      <a16:colId xmlns:a16="http://schemas.microsoft.com/office/drawing/2014/main" val="32442128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69275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9809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805894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69737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32162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93022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6136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10826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3269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- 2024-10-07 17:05:11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Jetzt im Herbst wird die kaputte Heizung für Angela und die anderen Mieter in Köln-Mülheim zum echten Problem.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https://quintly-eu-image-storage.s3.amazonaws.com/bc22ad31ece8870e558aff23d024e8ce/518244566b793fe7c5b73c203bad98b8.jpg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Essen,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077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4E07BB-95A9-44F0-BCF6-A30FBE6CC5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07/10/2024 - 13/10/2024</a:t>
            </a:r>
          </a:p>
        </p:txBody>
      </p:sp>
    </p:spTree>
    <p:extLst>
      <p:ext uri="{BB962C8B-B14F-4D97-AF65-F5344CB8AC3E}">
        <p14:creationId xmlns:p14="http://schemas.microsoft.com/office/powerpoint/2010/main" val="11166546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1947</Words>
  <Application>Microsoft Office PowerPoint</Application>
  <PresentationFormat>On-screen Show (4:3)</PresentationFormat>
  <Paragraphs>444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Facebook Posts nach Reichweite (ohne Reels) | WDR Lokalzeit - 1 of 13</vt:lpstr>
      <vt:lpstr>Facebook Posts nach Reichweite (ohne Reels) | WDR Lokalzeit - 2 of 13</vt:lpstr>
      <vt:lpstr>Facebook Posts nach Reichweite (ohne Reels) | WDR Lokalzeit - 3 of 13</vt:lpstr>
      <vt:lpstr>Facebook Posts nach Reichweite (ohne Reels) | WDR Lokalzeit - 4 of 13</vt:lpstr>
      <vt:lpstr>Facebook Posts nach Reichweite (ohne Reels) | WDR Lokalzeit - 5 of 13</vt:lpstr>
      <vt:lpstr>Facebook Posts nach Reichweite (ohne Reels) | WDR Lokalzeit - 6 of 13</vt:lpstr>
      <vt:lpstr>Facebook Posts nach Reichweite (ohne Reels) | WDR Lokalzeit - 7 of 13</vt:lpstr>
      <vt:lpstr>Facebook Posts nach Reichweite (ohne Reels) | WDR Lokalzeit - 8 of 13</vt:lpstr>
      <vt:lpstr>Facebook Posts nach Reichweite (ohne Reels) | WDR Lokalzeit - 9 of 13</vt:lpstr>
      <vt:lpstr>Facebook Posts nach Reichweite (ohne Reels) | WDR Lokalzeit - 10 of 13</vt:lpstr>
      <vt:lpstr>Facebook Posts nach Reichweite (ohne Reels) | WDR Lokalzeit - 11 of 13</vt:lpstr>
      <vt:lpstr>Facebook Posts nach Reichweite (ohne Reels) | WDR Lokalzeit - 12 of 13</vt:lpstr>
      <vt:lpstr>Facebook Posts nach Reichweite (ohne Reels) | WDR Lokalzeit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Posts nach Reichweite (ohne Reels) | WDR Lokalzeit - 1 of 13</dc:title>
  <dc:creator>Frederik Born</dc:creator>
  <cp:lastModifiedBy>Frederik Born</cp:lastModifiedBy>
  <cp:revision>1</cp:revision>
  <dcterms:created xsi:type="dcterms:W3CDTF">2024-10-15T18:16:37Z</dcterms:created>
  <dcterms:modified xsi:type="dcterms:W3CDTF">2024-10-15T18:19:31Z</dcterms:modified>
</cp:coreProperties>
</file>