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66BD0-7B5A-4FDF-A493-8FBB7B06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D871E-0FB7-4E84-819F-D9FD752898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406354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18738525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1255810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3036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3605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7395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9434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805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4956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1853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043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6289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1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13:12:18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 Maresch sorgt dafür, dass Bonn frei von asiatischen Hornissen bleibt. 💪🏼🐝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https://quintly-eu-image-storage.s3.amazonaws.com/bc22ad31ece8870e558aff23d024e8ce/d49d388c67330e563facd3d00057e628.jpg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62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- 2024-10-03 15:15:03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Doris Seyffarth aus Oberhausen ist seit Mai 2013 verschwunden. Die Polizei geht davon aus, dass die 57-Jährige ermordet wurde.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https://quintly-eu-image-storage.s3.amazonaws.com/bc22ad31ece8870e558aff23d024e8ce/d4225ac4d54d9685a1165015fbe9980d.jpg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31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3FA77-939A-4334-863B-BB1E6F3C83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2782799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C7605-334A-453E-88DE-FA6EB5552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021633-C82E-46CA-9A4A-08F8BC5173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5765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4087754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5289594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66689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019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7846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92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265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1820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6956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2599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9527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0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- 2024-10-04 13:09:02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der eigenen Arbeit anderen Menschen helfen – das Gärtner-Team des Schloss Corvey machts.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https://quintly-eu-image-storage.s3.amazonaws.com/bc22ad31ece8870e558aff23d024e8ce/1b023adab0bd764cf028a2f085c81014.jpg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- 2024-10-03 08:03:02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sich das helle und das dunkle Bier nicht mischten, hatte der Brauer aus Schwalenberg eine Idee: Noch ein Rotbier dazu - und geboren war das Deutschlandbier. 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https://quintly-eu-image-storage.s3.amazonaws.com/bc22ad31ece8870e558aff23d024e8ce/240450c52880fa055d9967573f8609f2.jpg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225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29164-DA17-4307-9B76-F9B6C1A3C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49699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2574D-F371-44B8-9A6C-7447CFE33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A3AB9-3E3E-4D07-AE5A-A1C3D7E634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472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8795107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8086465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32704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6407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0605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9035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5629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686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6062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5827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0036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4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- 2024-10-03 09:58:02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Semesterstart heißt für viele Studis auch Wohnungsnot. Anilcan schläft in Münster vorübergehend in der Sporthalle. Mietpreis: Ein symbolischer Cent. 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https://quintly-eu-image-storage.s3.amazonaws.com/bc22ad31ece8870e558aff23d024e8ce/e850f085e3779b124f72ae69a86a980e.jpg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40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- 2024-10-04 08:41:05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Anton, Carla und Elisa aus Dülmen sind nicht nur architektonisch begabt, sondern auch schon fit im Umgang mit Behörden. ✉️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https://quintly-eu-image-storage.s3.amazonaws.com/bc22ad31ece8870e558aff23d024e8ce/3bd51659798d1402a15177c91246308a.jpg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57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B10F7-826A-485B-AAE5-325AC1818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416313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2035A-BB63-4CEB-8070-C2A8C5DC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A5DED9-A4F7-4820-A853-2A4E49275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664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3370681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0835282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58828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192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7992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1221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5117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7476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4133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7397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5476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84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- 2024-10-04 11:12:04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Einmal weiterreichen, bitte! In Siegen hilft man beim Umzug, ist doch klar.💪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https://quintly-eu-image-storage.s3.amazonaws.com/bc22ad31ece8870e558aff23d024e8ce/973bed3074a30b6d860267a2def553a3.jpg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03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17:15:49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Inas Hunde gehen nicht nur Gassi, sondern machen auch ihre Umwelt sauber. 🐕♻️🌳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https://quintly-eu-image-storage.s3.amazonaws.com/bc22ad31ece8870e558aff23d024e8ce/57fa874b9792b178bdea38d251129897.jpg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469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1D38E-633D-42F1-89E0-C0C6D9383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2194690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CB47A-E373-4161-87FC-A5843908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03131C-9DB7-4482-9778-B5815134B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251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20347653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26436852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02039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5308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1149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5388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9829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5983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1665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4332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7005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- 2024-09-30 16:12:57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trockene Sommer in Bornheim reagiert Obstbauer Roland - tröpfchenweise. 😎💦🍎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https://quintly-eu-image-storage.s3.amazonaws.com/bc22ad31ece8870e558aff23d024e8ce/229bca030f096dbc218cc3ea064b3e2a.jpg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3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- 2024-10-03 11:18:35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Bianca ihr Gasthaus am Flugplatz Hegenscheid neu eröffnet, denkt sie an alles - auch an die flauschigen Gäste ♥🐶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https://quintly-eu-image-storage.s3.amazonaws.com/bc22ad31ece8870e558aff23d024e8ce/cd4cfa27b50a4f3e93404e2340e58e23.jpg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239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FE77B-769F-4490-8B65-B6408581D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1175430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FFC2-D16A-4A9B-9107-12AB117AC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E10C28-8B47-4112-8AA7-B2D1881C5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9709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569536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4619762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32136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8452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0812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2016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100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3511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4639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3485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3509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3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- 2024-10-06 15:12:02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Feuer zerstört Klostergärtnerei der Alexianer in Münster - und so auch den Arbeitsplatz von 60 Menschen mit Behinderung.😔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https://quintly-eu-image-storage.s3.amazonaws.com/bc22ad31ece8870e558aff23d024e8ce/6d7366ad29185e75c48ad8cdd6f39911.jpg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07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- 2024-10-02 08:35:05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Heimersheim war es Zeit für eine kleine Revolution: Felix I. wurde als erster Mann zum Weinkönig gekrönt. 🍷👑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https://quintly-eu-image-storage.s3.amazonaws.com/bc22ad31ece8870e558aff23d024e8ce/bd2b9536d22894caa944c9788120a39a.jpg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79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7F3FF-0987-471B-BE41-480C3EF65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1589591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35F1F-302B-4CAC-9404-131D9B812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6D1199-AA96-4710-BD57-958539453D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335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293550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2577520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90743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782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3129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5371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8917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691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4552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6753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939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08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08:37:10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Manche Schützenkönige müssen Kredite aufnehmen - Lukas nicht. Obwohl der Walbecker Schützenkönig erst 19 ist!🫅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https://quintly-eu-image-storage.s3.amazonaws.com/bc22ad31ece8870e558aff23d024e8ce/9d62aa65f4cd87e0900970b085e622a8.jpg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7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- 2024-10-06 13:23:53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Tierheimhunden helfen, schneller ein Zuhause zu finden: Das ist die Mission von Team Gassi. 🐶💕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https://quintly-eu-image-storage.s3.amazonaws.com/bc22ad31ece8870e558aff23d024e8ce/1bda2499595c98496b706b8a69653698.jpg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223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3DEE2-FB66-4838-93D8-8E0021309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0410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1F7C9-4D8B-4807-A48D-1A2B9452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F9BFCA-A197-42A4-9393-41BEEDF109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4447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3484724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0408796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73828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5338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4621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2602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4434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6783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2363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4120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7707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57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15:03:03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Scheune voll statt Ratssaal leer: In Heiden im Kreis Borken sind sich Bürgerinnen, Bürger und Politik näher gekommen - auf Kartoffelkisten. 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https://quintly-eu-image-storage.s3.amazonaws.com/bc22ad31ece8870e558aff23d024e8ce/9c55c46dceb33db7d6dca68d48660ee3.jpg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62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- 2024-10-02 17:20:58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Beim Konzert tot umfallen? Sänger Guido von der Band MANIAC ist genau das in Siedlinghausen passiert. Zum Glück war das nicht das Ende seiner Rockstar-Karriere! 🍀🎸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https://quintly-eu-image-storage.s3.amazonaws.com/bc22ad31ece8870e558aff23d024e8ce/407b095fbb74dc9052c1abc3be318417.jpg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562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DA0B6-F952-40F4-BA66-295F21A6D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885569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08D23-7756-4DF0-8327-73802BF6F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F1834-1FAA-4387-A5FB-FD26BFABA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61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77319758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6896616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52930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2489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124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6293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054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2744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173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8483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2119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60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- 2024-09-30 11:11:02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Jessica aus Gelsenkirchen verschickt ihre Regenbögen mit dem nestwärme e.V.- Mutmacher- Club ♡  zum Beispiel an Hospize oder Brustzentren. Sie findet: Jeder braucht ein bisschen Mut. 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https://quintly-eu-image-storage.s3.amazonaws.com/bc22ad31ece8870e558aff23d024e8ce/491aa210e58a52fee5945bab76f44271.jpg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80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- 2024-10-06 17:05:06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Stickern extrem: Markus aus Herne kann von bunten Aufklebern einfach nicht genug kriegen. 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https://quintly-eu-image-storage.s3.amazonaws.com/bc22ad31ece8870e558aff23d024e8ce/51fbaf624af286d5fb4a4fea995a2d71.png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Ukraine, GR Ruhrgebiet, Essen,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464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C8BC9-4711-4261-ABCF-FD4A57B62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2071093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7B0B1-DFBE-4A6B-B7DC-CCA8A018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5FDF7-875C-4E4E-AEDD-819D67155C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452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8997701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4023415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75811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6554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9712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2763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5421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6413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539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6736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6078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91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- 2024-10-01 17:35:02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Dicke Füße, Entzündungen am ganzen Körper – die Blauzungenkrankheit macht Ortruns Herde zu schaffen. 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https://quintly-eu-image-storage.s3.amazonaws.com/bc22ad31ece8870e558aff23d024e8ce/ed09746280b1aea6250eba15aba5e36d.jpg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4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- 2024-10-04 17:12:52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Krebstod ihrer Schwester und der Erkrankung ihrer Tochter konnte Charlotte aus Köln nicht einfach weitermachen wie vorher. 💪💝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https://quintly-eu-image-storage.s3.amazonaws.com/bc22ad31ece8870e558aff23d024e8ce/0865fbabfe52ee0f191c6ef07a22077d.jpg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79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E3B63-3327-4802-AB0A-8FB096F8E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3885494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C1BA2-91DF-43F0-8587-016811E7E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7735FB-3E95-4DE7-BBBC-A71B72C395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6888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3884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4787987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32922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6785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4309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1644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0976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3696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2204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330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6789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5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- 2024-10-05 11:44:03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Haus von Wilhelm Krüggeler aus Paderborn entspringt eine Quelle der Pader. Im Sommer ein super Kühlschrank.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https://quintly-eu-image-storage.s3.amazonaws.com/bc22ad31ece8870e558aff23d024e8ce/4a077630071ddfd77c5835be8afa7c69.jpg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95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- 2024-09-30 07:54:03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Ohne den Job von John und Thorsten wäre die Kacke in Bielefeld ordentlich am Dampfen.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https://quintly-eu-image-storage.s3.amazonaws.com/bc22ad31ece8870e558aff23d024e8ce/ae5f05529076fe1f291db1cb5ba9df12.jpg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892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CFDA2-B1A1-49BF-AED6-B3A9C5BC3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4020492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46040-D2EE-4FFA-994C-3E062485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A7F7CD-792A-433D-B18D-82159D80E6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147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3679611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6316458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00798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8549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1041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6324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3636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2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3231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9301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9238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59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- 2024-10-02 15:12:01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"Bierkrieg von Tönnishäuschen" tobt wieder – aber diesmal auf der Bühne! 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https://quintly-eu-image-storage.s3.amazonaws.com/bc22ad31ece8870e558aff23d024e8ce/da7cc6de1e8ae9f30183b6bd9390cd5a.jpg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Ukraine, 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88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- 2024-10-01 12:59:16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"Ein riesiges Überraschungsei!" nennt Constantin Fried seine Funde - einige sind schon 2000 Jahre alt! Dafür streift er stundenlang durch Porta Westfalica.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https://quintly-eu-image-storage.s3.amazonaws.com/bc22ad31ece8870e558aff23d024e8ce/9a1d4643e8ebc58ba9958ca4026a5573.jpg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081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0A089-C951-4D69-BD19-C707445AF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2122864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A9108-9FBF-42DD-8BF5-8F43AB653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39AF6-FDD9-43F2-90D3-FE7BA5A93D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489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6296899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5923247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92392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3163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8653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7569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0942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1448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6075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2821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0408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46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- 2024-10-02 11:37:58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Mund zu Schnauze-Beatmung? 🐶 Dieser Erste-Hilfe-Kurs in Wuppertal ist schon speziell.🚑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https://quintly-eu-image-storage.s3.amazonaws.com/bc22ad31ece8870e558aff23d024e8ce/eff40e053898bb0c4aaac7dc29eacbc3.jpg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51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46560-B187-4196-B283-D22326DF2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30/09/2024 - 06/10/2024</a:t>
            </a:r>
          </a:p>
        </p:txBody>
      </p:sp>
    </p:spTree>
    <p:extLst>
      <p:ext uri="{BB962C8B-B14F-4D97-AF65-F5344CB8AC3E}">
        <p14:creationId xmlns:p14="http://schemas.microsoft.com/office/powerpoint/2010/main" val="13232522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1984</Words>
  <Application>Microsoft Office PowerPoint</Application>
  <PresentationFormat>On-screen Show (4:3)</PresentationFormat>
  <Paragraphs>443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01.2.34. WDR Lokalzeit - 1 of 13</vt:lpstr>
      <vt:lpstr>Facebook Posts nach Reichweite (ohne Reels) | 01.2.34. WDR Lokalzeit - 2 of 13</vt:lpstr>
      <vt:lpstr>Facebook Posts nach Reichweite (ohne Reels) | 01.2.34. WDR Lokalzeit - 3 of 13</vt:lpstr>
      <vt:lpstr>Facebook Posts nach Reichweite (ohne Reels) | 01.2.34. WDR Lokalzeit - 4 of 13</vt:lpstr>
      <vt:lpstr>Facebook Posts nach Reichweite (ohne Reels) | 01.2.34. WDR Lokalzeit - 5 of 13</vt:lpstr>
      <vt:lpstr>Facebook Posts nach Reichweite (ohne Reels) | 01.2.34. WDR Lokalzeit - 6 of 13</vt:lpstr>
      <vt:lpstr>Facebook Posts nach Reichweite (ohne Reels) | 01.2.34. WDR Lokalzeit - 7 of 13</vt:lpstr>
      <vt:lpstr>Facebook Posts nach Reichweite (ohne Reels) | 01.2.34. WDR Lokalzeit - 8 of 13</vt:lpstr>
      <vt:lpstr>Facebook Posts nach Reichweite (ohne Reels) | 01.2.34. WDR Lokalzeit - 9 of 13</vt:lpstr>
      <vt:lpstr>Facebook Posts nach Reichweite (ohne Reels) | 01.2.34. WDR Lokalzeit - 10 of 13</vt:lpstr>
      <vt:lpstr>Facebook Posts nach Reichweite (ohne Reels) | 01.2.34. WDR Lokalzeit - 11 of 13</vt:lpstr>
      <vt:lpstr>Facebook Posts nach Reichweite (ohne Reels) | 01.2.34. WDR Lokalzeit - 12 of 13</vt:lpstr>
      <vt:lpstr>Facebook Posts nach Reichweite (ohne Reels)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13</dc:title>
  <dc:creator>Frederik Born</dc:creator>
  <cp:lastModifiedBy>Frederik Born</cp:lastModifiedBy>
  <cp:revision>1</cp:revision>
  <dcterms:created xsi:type="dcterms:W3CDTF">2024-10-08T12:30:31Z</dcterms:created>
  <dcterms:modified xsi:type="dcterms:W3CDTF">2024-10-08T12:33:22Z</dcterms:modified>
</cp:coreProperties>
</file>