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37F8A-7EC0-46A6-85C0-8C95A231D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D36C0F-8B38-49D1-BCC8-F2C4E357EF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2398358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58342013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9480947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2664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2418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8013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4929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2812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5048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4695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4265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043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87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- 2024-10-05 13:12:18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Klaus Maresch sorgt dafür, dass Bonn frei von asiatischen Hornissen bleibt. 💪🏼🐝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https://quintly-eu-image-storage.s3.amazonaws.com/bc22ad31ece8870e558aff23d024e8ce/d49d388c67330e563facd3d00057e628.jpg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94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- 2024-10-03 15:15:03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Doris Seyffarth aus Oberhausen ist seit Mai 2013 verschwunden. Die Polizei geht davon aus, dass die 57-Jährige ermordet wurde.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https://quintly-eu-image-storage.s3.amazonaws.com/bc22ad31ece8870e558aff23d024e8ce/d4225ac4d54d9685a1165015fbe9980d.jpg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39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A76E39-9731-4789-BDEA-1AD91E84F8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1679849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849F1-2956-4CCA-8EEA-62AA87E1D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7410E8-7C98-4C98-A45B-6AF2F275C7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7542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7768001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5186535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17084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8510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1179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1586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0173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374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4254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7671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9052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41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- 2024-10-04 13:09:02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der eigenen Arbeit anderen Menschen helfen – das Gärtner-Team des Schloss Corvey machts.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https://quintly-eu-image-storage.s3.amazonaws.com/bc22ad31ece8870e558aff23d024e8ce/1b023adab0bd764cf028a2f085c81014.jpg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42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- 2024-10-03 08:03:02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sich das helle und das dunkle Bier nicht mischten, hatte der Brauer aus Schwalenberg eine Idee: Noch ein Rotbier dazu - und geboren war das Deutschlandbier. 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https://quintly-eu-image-storage.s3.amazonaws.com/bc22ad31ece8870e558aff23d024e8ce/240450c52880fa055d9967573f8609f2.jpg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879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DC24A-B160-40CB-9C8F-E82C94729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3035898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A9C39-7635-4CC9-A1F5-939D458C7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971806-A5EA-463B-85BD-212FF0F1C6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985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38327655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145970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56377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8484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72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3055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036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54816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3730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4558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086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89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- 2024-10-03 09:58:02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Semesterstart heißt für viele Studis auch Wohnungsnot. Anilcan schläft in Münster vorübergehend in der Sporthalle. Mietpreis: Ein symbolischer Cent. 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https://quintly-eu-image-storage.s3.amazonaws.com/bc22ad31ece8870e558aff23d024e8ce/e850f085e3779b124f72ae69a86a980e.jpg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70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- 2024-10-04 08:41:05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Anton, Carla und Elisa aus Dülmen sind nicht nur architektonisch begabt, sondern auch schon fit im Umgang mit Behörden. ✉️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https://quintly-eu-image-storage.s3.amazonaws.com/bc22ad31ece8870e558aff23d024e8ce/3bd51659798d1402a15177c91246308a.jpg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400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9729E-8BA0-4DBD-A719-6F8D1DE82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3383451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0C6A9-3FCF-4CD1-BB83-EC95367F2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E0E2B6-0AB4-4B9A-9D02-058C5914E9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0190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91147742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27402613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166437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7341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191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96984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5350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3585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1027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8113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4814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88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- 2024-09-30 16:12:57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trockene Sommer in Bornheim reagiert Obstbauer Roland - tröpfchenweise. 😎💦🍎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https://quintly-eu-image-storage.s3.amazonaws.com/bc22ad31ece8870e558aff23d024e8ce/229bca030f096dbc218cc3ea064b3e2a.jpg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65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- 2024-10-04 11:12:04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Einmal weiterreichen, bitte! In Siegen hilft man beim Umzug, ist doch klar.💪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https://quintly-eu-image-storage.s3.amazonaws.com/bc22ad31ece8870e558aff23d024e8ce/973bed3074a30b6d860267a2def553a3.jpg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150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3861F-C02A-4C0A-975E-82030D06FB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3975749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20798-ADFD-4BBF-AEA9-215B1588D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6BA320-8C3D-4742-9CAF-BF7C71A143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78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36967799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4246699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82813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6459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8944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3058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3309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0440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7994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50549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8245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17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- 2024-10-03 11:18:35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Bianca ihr Gasthaus am Flugplatz Hegenscheid neu eröffnet, denkt sie an alles - auch an die flauschigen Gäste ♥🐶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https://quintly-eu-image-storage.s3.amazonaws.com/bc22ad31ece8870e558aff23d024e8ce/cd4cfa27b50a4f3e93404e2340e58e23.jpg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405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- 2024-10-05 17:15:49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Inas Hunde gehen nicht nur Gassi, sondern machen auch ihre Umwelt sauber. 🐕♻️🌳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https://quintly-eu-image-storage.s3.amazonaws.com/bc22ad31ece8870e558aff23d024e8ce/57fa874b9792b178bdea38d251129897.jpg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206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552DD-D687-4A55-86EB-F3BB73E9C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1115574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D236F-1EAF-4D53-BD15-B3D7C0A90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3B1319-50B7-41EF-B16C-0EAC6E3024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7874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70369325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6052118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82665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1481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9012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1894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7271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9217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0896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1191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9390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97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- 2024-10-02 08:35:05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Heimersheim war es Zeit für eine kleine Revolution: Felix I. wurde als erster Mann zum Weinkönig gekrönt. 🍷👑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https://quintly-eu-image-storage.s3.amazonaws.com/bc22ad31ece8870e558aff23d024e8ce/bd2b9536d22894caa944c9788120a39a.jpg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19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- 2024-10-06 15:12:02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Feuer zerstört Klostergärtnerei der Alexianer in Münster - und so auch den Arbeitsplatz von 60 Menschen mit Behinderung.😔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https://quintly-eu-image-storage.s3.amazonaws.com/bc22ad31ece8870e558aff23d024e8ce/6d7366ad29185e75c48ad8cdd6f39911.jpg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78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6E7A1-E397-4438-B078-F7C9B6878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4200834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850EC-A518-4C0A-9187-B6C36D6E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356C2D-255B-434A-B28D-F835AABC77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4309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27585283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4274572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809382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5502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171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9456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1976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3563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9670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8307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2961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51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- 2024-10-05 08:37:10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Manche Schützenkönige müssen Kredite aufnehmen - Lukas nicht. Obwohl der Walbecker Schützenkönig erst 19 ist!🫅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https://quintly-eu-image-storage.s3.amazonaws.com/bc22ad31ece8870e558aff23d024e8ce/9d62aa65f4cd87e0900970b085e622a8.jpg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65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- 2024-10-06 13:23:53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Tierheimhunden helfen, schneller ein Zuhause zu finden: Das ist die Mission von Team Gassi. 🐶💕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https://quintly-eu-image-storage.s3.amazonaws.com/bc22ad31ece8870e558aff23d024e8ce/1bda2499595c98496b706b8a69653698.jpg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675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7294F-6932-42BE-8DAC-FD427555B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212435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2D29C-D2DE-491A-BC76-918CAEEB9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5F3AF-5B3A-40DA-AF1A-DFD5AA0400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084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29032831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9301418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643773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6879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0489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058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7150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5101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6211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0020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0132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25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- 2024-10-05 15:03:03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Scheune voll statt Ratssaal leer: In Heiden im Kreis Borken sind sich Bürgerinnen, Bürger und Politik näher gekommen - auf Kartoffelkisten. 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https://quintly-eu-image-storage.s3.amazonaws.com/bc22ad31ece8870e558aff23d024e8ce/9c55c46dceb33db7d6dca68d48660ee3.jpg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019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- 2024-10-02 17:20:58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Beim Konzert tot umfallen? Sänger Guido von der Band MANIAC ist genau das in Siedlinghausen passiert. Zum Glück war das nicht das Ende seiner Rockstar-Karriere! 🍀🎸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https://quintly-eu-image-storage.s3.amazonaws.com/bc22ad31ece8870e558aff23d024e8ce/407b095fbb74dc9052c1abc3be318417.jpg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329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2B38A-4017-4487-AFE9-0044C4EA0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1718987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1FA03-249C-463D-BAFC-4DAA76E79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9C4FCA-28BC-47AF-BD8C-A687E4DF2D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7948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183818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5030138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073780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6442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8972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9101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8701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6631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6443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1257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7279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938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- 2024-09-30 11:11:02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Jessica aus Gelsenkirchen verschickt ihre Regenbögen mit dem nestwärme e.V.- Mutmacher- Club ♡  zum Beispiel an Hospize oder Brustzentren. Sie findet: Jeder braucht ein bisschen Mut. 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https://quintly-eu-image-storage.s3.amazonaws.com/bc22ad31ece8870e558aff23d024e8ce/491aa210e58a52fee5945bab76f44271.jpg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86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- 2024-10-06 17:05:06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Stickern extrem: Markus aus Herne kann von bunten Aufklebern einfach nicht genug kriegen. 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https://quintly-eu-image-storage.s3.amazonaws.com/bc22ad31ece8870e558aff23d024e8ce/51fbaf624af286d5fb4a4fea995a2d71.png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Ukraine, GR Ruhrgebiet, Essen,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395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99920-C98F-4F7E-862B-6401C9BDFE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562152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35351-A08F-4AF8-B193-DE75CE3D6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B68B4A-5E28-49A7-914E-C668CF9BD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8138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3247511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444043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796221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0175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08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0035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1039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5858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7077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5531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8489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93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- 2024-10-01 17:35:02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Dicke Füße, Entzündungen am ganzen Körper – die Blauzungenkrankheit macht Ortruns Herde zu schaffen. 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https://quintly-eu-image-storage.s3.amazonaws.com/bc22ad31ece8870e558aff23d024e8ce/ed09746280b1aea6250eba15aba5e36d.jpg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46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- 2024-10-04 17:12:52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dem Krebstod ihrer Schwester und der Erkrankung ihrer Tochter konnte Charlotte aus Köln nicht einfach weitermachen wie vorher. 💪💝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https://quintly-eu-image-storage.s3.amazonaws.com/bc22ad31ece8870e558aff23d024e8ce/0865fbabfe52ee0f191c6ef07a22077d.jpg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01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1D272-E2A6-4757-995E-6E036E942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222967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94607-F038-4E21-ADFD-EF1E4AFDE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62EC48-15AD-49C6-AE8B-3272283D86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795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77423975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6463774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113607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2761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1866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8959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2003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3441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1461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3248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4595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49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- 2024-10-05 11:44:03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Haus von Wilhelm Krüggeler aus Paderborn entspringt eine Quelle der Pader. Im Sommer ein super Kühlschrank.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https://quintly-eu-image-storage.s3.amazonaws.com/bc22ad31ece8870e558aff23d024e8ce/4a077630071ddfd77c5835be8afa7c69.jpg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69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- 2024-09-30 07:54:03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Ohne den Job von John und Thorsten wäre die Kacke in Bielefeld ordentlich am Dampfen.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https://quintly-eu-image-storage.s3.amazonaws.com/bc22ad31ece8870e558aff23d024e8ce/ae5f05529076fe1f291db1cb5ba9df12.jpg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795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E4253-DA1A-4294-8AB8-1FA4BDEF6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826982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00195-885E-4C78-9C88-62266780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3D9970-3DE3-4ED7-AC36-78073526A6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144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75491760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5875268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57704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746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9379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1406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3676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1699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1440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0115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4791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77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- 2024-10-02 15:12:01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"Bierkrieg von Tönnishäuschen" tobt wieder – aber diesmal auf der Bühne! 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https://quintly-eu-image-storage.s3.amazonaws.com/bc22ad31ece8870e558aff23d024e8ce/da7cc6de1e8ae9f30183b6bd9390cd5a.jpg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Ukraine, 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46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- 2024-10-01 12:59:16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"Ein riesiges Überraschungsei!" nennt Constantin Fried seine Funde - einige sind schon 2000 Jahre alt! Dafür streift er stundenlang durch Porta Westfalica.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https://quintly-eu-image-storage.s3.amazonaws.com/bc22ad31ece8870e558aff23d024e8ce/9a1d4643e8ebc58ba9958ca4026a5573.jpg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809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315AB-0157-4EDC-8B52-8AB570E8C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534053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01044-C19D-4940-87DF-40CBD002E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F00478-80B2-485A-BE6D-9A3B236B1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1682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65267286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9904150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856832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5435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8301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0139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750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6275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4335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2866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0129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2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- 2024-10-02 11:37:58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Mund zu Schnauze-Beatmung? 🐶 Dieser Erste-Hilfe-Kurs in Wuppertal ist schon speziell.🚑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https://quintly-eu-image-storage.s3.amazonaws.com/bc22ad31ece8870e558aff23d024e8ce/eff40e053898bb0c4aaac7dc29eacbc3.jpg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024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72813-8635-4BDF-840B-1E889C8E75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562569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1984</Words>
  <Application>Microsoft Office PowerPoint</Application>
  <PresentationFormat>On-screen Show (4:3)</PresentationFormat>
  <Paragraphs>443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01.2.34. WDR Lokalzeit - 1 of 13</vt:lpstr>
      <vt:lpstr>Facebook Posts nach Reichweite (ohne Reels) | 01.2.34. WDR Lokalzeit - 2 of 13</vt:lpstr>
      <vt:lpstr>Facebook Posts nach Reichweite (ohne Reels) | 01.2.34. WDR Lokalzeit - 3 of 13</vt:lpstr>
      <vt:lpstr>Facebook Posts nach Reichweite (ohne Reels) | 01.2.34. WDR Lokalzeit - 4 of 13</vt:lpstr>
      <vt:lpstr>Facebook Posts nach Reichweite (ohne Reels) | 01.2.34. WDR Lokalzeit - 5 of 13</vt:lpstr>
      <vt:lpstr>Facebook Posts nach Reichweite (ohne Reels) | 01.2.34. WDR Lokalzeit - 6 of 13</vt:lpstr>
      <vt:lpstr>Facebook Posts nach Reichweite (ohne Reels) | 01.2.34. WDR Lokalzeit - 7 of 13</vt:lpstr>
      <vt:lpstr>Facebook Posts nach Reichweite (ohne Reels) | 01.2.34. WDR Lokalzeit - 8 of 13</vt:lpstr>
      <vt:lpstr>Facebook Posts nach Reichweite (ohne Reels) | 01.2.34. WDR Lokalzeit - 9 of 13</vt:lpstr>
      <vt:lpstr>Facebook Posts nach Reichweite (ohne Reels) | 01.2.34. WDR Lokalzeit - 10 of 13</vt:lpstr>
      <vt:lpstr>Facebook Posts nach Reichweite (ohne Reels) | 01.2.34. WDR Lokalzeit - 11 of 13</vt:lpstr>
      <vt:lpstr>Facebook Posts nach Reichweite (ohne Reels) | 01.2.34. WDR Lokalzeit - 12 of 13</vt:lpstr>
      <vt:lpstr>Facebook Posts nach Reichweite (ohne Reels) | 01.2.34.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01.2.34. WDR Lokalzeit - 1 of 13</dc:title>
  <dc:creator>Frederik Born</dc:creator>
  <cp:lastModifiedBy>Frederik Born</cp:lastModifiedBy>
  <cp:revision>1</cp:revision>
  <dcterms:created xsi:type="dcterms:W3CDTF">2024-10-08T09:15:56Z</dcterms:created>
  <dcterms:modified xsi:type="dcterms:W3CDTF">2024-10-08T09:18:48Z</dcterms:modified>
</cp:coreProperties>
</file>