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751084-12D2-4FA2-A96E-FC7DD032F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Follower Tiktok | @lokalzeit.mordorte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F5626B-FF5F-497A-9B8B-80FBCFE2DB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9388727"/>
              </p:ext>
            </p:extLst>
          </p:nvPr>
        </p:nvGraphicFramePr>
        <p:xfrm>
          <a:off x="457200" y="1731963"/>
          <a:ext cx="82296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6302537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85751538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6507258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3446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@lokalzeit.mordorte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9596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A2679F-DFCD-4C68-8DA0-650758C10B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30/09/2024 - 06/10/2024</a:t>
            </a:r>
          </a:p>
        </p:txBody>
      </p:sp>
    </p:spTree>
    <p:extLst>
      <p:ext uri="{BB962C8B-B14F-4D97-AF65-F5344CB8AC3E}">
        <p14:creationId xmlns:p14="http://schemas.microsoft.com/office/powerpoint/2010/main" val="16303216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20</Words>
  <Application>Microsoft Office PowerPoint</Application>
  <PresentationFormat>On-screen Show (4:3)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Tiktok Follower Tiktok | @lokalzeit.mordorte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Follower Tiktok | @lokalzeit.mordorte</dc:title>
  <dc:creator>Frederik Born</dc:creator>
  <cp:lastModifiedBy>Frederik Born</cp:lastModifiedBy>
  <cp:revision>1</cp:revision>
  <dcterms:created xsi:type="dcterms:W3CDTF">2024-10-07T09:40:18Z</dcterms:created>
  <dcterms:modified xsi:type="dcterms:W3CDTF">2024-10-07T09:40:21Z</dcterms:modified>
</cp:coreProperties>
</file>