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5C38A-9FB5-439A-A417-1DC65038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E6CF2-4B1B-41DD-9346-B80398503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182293"/>
              </p:ext>
            </p:extLst>
          </p:nvPr>
        </p:nvGraphicFramePr>
        <p:xfrm>
          <a:off x="457200" y="1731963"/>
          <a:ext cx="740664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74169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344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697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6159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1679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6105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8036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717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0724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4424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141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176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6061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5335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583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85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15:02:42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10/02/2024 15:02:42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31338.235433333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18:27:32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18:27:32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16301.616616667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7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17:27:25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09/30/2024 17:27:25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4533.6155833333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09/29/2024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09/29/2024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3044.9568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50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B9AB0-E99E-4D35-BE2D-EDB54B77B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1640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D9E6-0805-4310-9108-915D3C53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C3AD9-8198-4527-A9D2-D5BCB3D5F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70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2799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2266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897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864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881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0926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864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5724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1962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647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2466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178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098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749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992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1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09/28/2024 10:30:00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09/28/2024 10:30:00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5208.7824333333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57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09/27/2024 18:29:04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09/27/2024 18:29:04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7733.319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7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09/26/2024 18:15:00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09/26/2024 18:15:00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123231.28611667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97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09/24/2024 18:35:00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09/24/2024 18:35:00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26517.451533333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541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C12EA-E11C-4176-85E4-6A1024472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3525385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E227-B903-42DB-88B9-BDC979122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0D8DA-4D4C-4CBA-A74F-7C7D97EC50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62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86613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5776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1250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1524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1593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666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1763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1372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150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8425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193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406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817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376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378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3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09/23/2024 17:26:34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09/23/2024 17:26:34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8225.3835833333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1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09/20/2024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09/20/2024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14609.822383333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2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16:45:00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16:45:00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6329.1980666667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446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E4D7F-FAD2-47D1-B9DD-2545FC1A5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398032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13B75-A5D7-4AAA-A503-AC479D140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037F9-FCFB-46A6-A45C-4D13F6F14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161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7728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710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206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8423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24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3729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054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563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978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3301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7919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779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9527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6595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179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15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09/18/2024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09/18/2024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12891.62035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7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17:33:28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17:33:28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2652.0499666667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33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09/16/2024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09/16/2024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2466.48885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4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09/13/2024 17:06:34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09/13/2024 17:06:34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6200.6924666667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43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A8F54-3B44-4D79-B36D-6179D82FD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4081573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60A0-4ED8-4D34-A31D-EBDE0A39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CB29F-6374-48B9-90B0-BFE98D0A2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845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21402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030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4820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729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9753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8993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324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2887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3749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551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749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921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605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873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58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35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09/12/2024 17:19:45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09/12/2024 17:19:45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5973.8911333333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11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09/11/2024 16:12:27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09/11/2024 16:12:27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13912.479716667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9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09/10/2024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09/10/2024 19:00:00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1986.0576166667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58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DA451-6F59-4C29-A952-25179E8DC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2716012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9214D-C58E-429E-B6F4-8C04F84E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706C09-98F8-4D85-A675-A36393C1B3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211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12870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44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1568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802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572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411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613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570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517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1919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8730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627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140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096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7100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1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09/09/2024 15:24:17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09/09/2024 15:24:17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18844.345883333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09/06/2024 20:00:00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09/06/2024 20:00:00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16915.5757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83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09/05/2024 20:04:18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09/05/2024 20:04:18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42811.656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8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16:33:42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16:33:42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5762.6615166667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386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8703F-D93A-475A-9796-B41B3779B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1353761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60BC-861D-4AB3-A3A9-29EC5A4B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tickr.news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F3347-A5AA-499D-8C49-8B2D302CE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246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43128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653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1107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4695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1616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639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091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2396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268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556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4471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3206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5967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472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47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0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09/03/2024 15:46:14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09/03/2024 15:46:14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11627.341516667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91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09/02/2024 16:50:22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09/02/2024 16:50:22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18345.86665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1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18:30:49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18:30:49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4635.7167166667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82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1EBFD-1151-46E0-865E-68C128C8C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04/01/2024 - 10/04/2024</a:t>
            </a:r>
          </a:p>
        </p:txBody>
      </p:sp>
    </p:spTree>
    <p:extLst>
      <p:ext uri="{BB962C8B-B14F-4D97-AF65-F5344CB8AC3E}">
        <p14:creationId xmlns:p14="http://schemas.microsoft.com/office/powerpoint/2010/main" val="20371278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855</Words>
  <Application>Microsoft Office PowerPoint</Application>
  <PresentationFormat>On-screen Show (4:3)</PresentationFormat>
  <Paragraphs>472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Instagram  Reels | tickr.news - 1 of 7</vt:lpstr>
      <vt:lpstr>Instagram  Reels | tickr.news - 2 of 7</vt:lpstr>
      <vt:lpstr>Instagram  Reels | tickr.news - 3 of 7</vt:lpstr>
      <vt:lpstr>Instagram  Reels | tickr.news - 4 of 7</vt:lpstr>
      <vt:lpstr>Instagram  Reels | tickr.news - 5 of 7</vt:lpstr>
      <vt:lpstr>Instagram  Reels | tickr.news - 6 of 7</vt:lpstr>
      <vt:lpstr>Instagram  Reels | tickr.news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tickr.news - 1 of 7</dc:title>
  <dc:creator>Frederik Born</dc:creator>
  <cp:lastModifiedBy>Frederik Born</cp:lastModifiedBy>
  <cp:revision>1</cp:revision>
  <dcterms:created xsi:type="dcterms:W3CDTF">2024-10-04T13:30:16Z</dcterms:created>
  <dcterms:modified xsi:type="dcterms:W3CDTF">2024-10-04T13:34:47Z</dcterms:modified>
</cp:coreProperties>
</file>