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1878-8E33-48CF-8C4B-80ACFD795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A7715-F7A8-49FA-8689-A62BD8BBF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062172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493260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703683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59273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4526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6150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254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5599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0591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0065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1324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057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08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11:14:59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Magnet im ersten Vormagen soll Kühe vor scharfen Metallteilen schützen, die häufig durch Achtlosigkeit in ihrem Fressen landen. 🚯 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https://quintly-eu-image-storage.s3.amazonaws.com/bc22ad31ece8870e558aff23d024e8ce/b7aac5969c4af8f289936b0364d2de79.jpg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99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07:52:49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Klaus-Dieter versteht Schulabbrecher so gut wie kaum jemand. Er ist selbst viermal sitzengeblieben - und jetzt Lehrer. 👨🏼‍🏫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https://quintly-eu-image-storage.s3.amazonaws.com/bc22ad31ece8870e558aff23d024e8ce/9c04b4cc3f422e53212071e631adedd3.jpg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36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1C538-0102-453C-828E-EE4FB4FEF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2541780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C8E4-F6D3-4FD0-8916-38FE7E78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CDCC9-C453-44E0-A927-457F92B73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954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459705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2654497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22794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097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221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8393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8461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986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462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545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2848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2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15:19:58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Amateurfußball darf nur noch der Kapitän mit dem Schiedsrichter während des Spiels sprechen - genau wie bei der EM. Wie kommt das bei den Hobbykickern in Dortmund an?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https://quintly-eu-image-storage.s3.amazonaws.com/bc22ad31ece8870e558aff23d024e8ce/4954268175a143f4b37892e6ff571044.jpg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2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15:08:50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Wieso Spielzeug entsorgen, wenn es doch mit dem Kind mitwachsen kann? Die Lösung: die „Lenabies“ von Stefan und Fabian aus Bonn. 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https://quintly-eu-image-storage.s3.amazonaws.com/bc22ad31ece8870e558aff23d024e8ce/2d6384f6af2ce20c9ca7fb51ff1c0af5.jpg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803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CA459-336E-4B06-9D26-6BAA93D44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68445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2D6E9-E0C6-4CCE-92C4-012B7634E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B430C-B24C-4E73-9354-C6BEF39A0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71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4907835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408911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61710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3571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3898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0967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4200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5177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8465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9142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3556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16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08:02:04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Bochumer hat den gesamten Erlös für den guten Zweck gespendet, zum Beispiel an die Suppenküche.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https://quintly-eu-image-storage.s3.amazonaws.com/bc22ad31ece8870e558aff23d024e8ce/d256d23e99bf125a6f3593667a9972e5.jpg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73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13:18:00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Amine und Hartmut in Stolberg dürfen es sich misshandelte und vernachlässigte Reptilien gut gehen lassen. 🐍🐢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https://quintly-eu-image-storage.s3.amazonaws.com/bc22ad31ece8870e558aff23d024e8ce/7abb721af438d288ebafc51280980f5c.jpg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721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607A7-4510-4835-B7BB-C3E9FAF23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721139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ABD7-2B19-4843-833F-19149FC72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CA41B-2773-4992-824A-DF96D9AF6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3814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6490385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073459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35168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0839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8322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082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244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061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8713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1021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122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1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15:38:04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Glück ist für Tim und seine Frau aus Wuppertal nochmal alles gut ausgegangen. Jetzt können die Flitterwochen losgehen! 👰‍♀️✈️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https://quintly-eu-image-storage.s3.amazonaws.com/bc22ad31ece8870e558aff23d024e8ce/1d53e8dffe8dbbaffa0d83eb4b6f31d5.jpg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11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17:41:03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rettet Schafe vor dem Schlachter. Gut 20 Schafe leben mittlerweile auf seiner Farm in Löhne. 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https://quintly-eu-image-storage.s3.amazonaws.com/bc22ad31ece8870e558aff23d024e8ce/305ff1c5b6967ace68a71edb5c12d4dd.jpg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76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01E92-CE1F-4AD0-B9DC-7393402CC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206540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8FDD-2F99-4824-AF72-2B2B05B14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C60ED-A7C7-4EAD-8EBB-D6EC6F452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923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812597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6017639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07539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896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061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7326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603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677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3799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7794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7911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- 2024-09-29 12:54:08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Glück wird diesen Igeln geholfen. 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https://quintly-eu-image-storage.s3.amazonaws.com/bc22ad31ece8870e558aff23d024e8ce/8b7b4c806089740631d40ecf3e566afe.jpg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80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- 2024-09-29 08:17:03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Pastor Matthias ist jeder Mensch wichtig und eine angemessene Verabschiedung für ihn eine Herzensangelegenheit.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https://quintly-eu-image-storage.s3.amazonaws.com/bc22ad31ece8870e558aff23d024e8ce/93d1261178472893a0e348639f168c07.jpg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338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1E3E3-9B52-4100-9AE0-381BDF19A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292781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8481-3C18-42BD-88B3-ED282AA42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9824D0-486C-4FAC-A7E4-0A41450D5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92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728484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455553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41324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110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708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4525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7223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1220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6543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2962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4874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90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13:18:04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Rollator, Gehbehinderung oder Kinderwagen - wer sich nicht schnell genug setzen kann, hat in der Ruhrbahn verloren, sagt Ellen aus Mülheim. 🤕🚋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https://quintly-eu-image-storage.s3.amazonaws.com/bc22ad31ece8870e558aff23d024e8ce/cd5223bf15fd86cc79da89c4efed47cb.jpg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55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- 2024-09-27 12:24:04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Dieses Phantombild wurde unter Hypnose erstellt. Nach einer Reihe von Angriffen 1987 in Dortmund konnte sich eines der überlebenden Opfer mithilfe einer Kriminalpsychologin erinnern und den möglichen Täter so beschreiben.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https://quintly-eu-image-storage.s3.amazonaws.com/bc22ad31ece8870e558aff23d024e8ce/6def863ddc6f5890c858053e96c404f0.jpg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080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B467F-DB16-401D-BD3B-5D870E28C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06733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CDA39-1943-4EE6-9075-A4671677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C72B0-B988-4242-A73D-297E3B70C6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488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4613560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765116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48236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4608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5156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9631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068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0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79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114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890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55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- 2024-09-27 17:18:04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wollte Marius den Hof seiner Eltern in Salzkotten nicht übernehmen.  Nach der Begegnung mit landlosen Bauern in Mittelamerika überlegte er aber neu. ✨💚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https://quintly-eu-image-storage.s3.amazonaws.com/bc22ad31ece8870e558aff23d024e8ce/5540f81cde909e5f649e5baf11cbd2dd.jpg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5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18:11:03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Bonn gibt es nachts alles mögliche zu entdecken 🦙🐐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https://quintly-eu-image-storage.s3.amazonaws.com/bc22ad31ece8870e558aff23d024e8ce/c55921eafffa87da7115d5ed5fcdf250.jpg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63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6E6A3-557A-4F64-9A2D-BAD7C0DDD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843855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0D9F-C265-4467-8384-A9745A9E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91BF6-9E54-4A67-ABEC-646B1CDF5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68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8552964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5840418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57174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9312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623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205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2586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50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6125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51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9668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59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13:22:03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Wolfram Floßdorf kann zum ersten Mal den Kölner Dom betrachten – mit den Fingerspitzen.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https://quintly-eu-image-storage.s3.amazonaws.com/bc22ad31ece8870e558aff23d024e8ce/c1e4085821e16fe2a5104b33b4aa5947.jpg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38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17:32:52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Klasse Idee des Gärtner-Teams im Garten von Schloss Corvey. 👩‍🌾👏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https://quintly-eu-image-storage.s3.amazonaws.com/bc22ad31ece8870e558aff23d024e8ce/76919859f831bd4b66bd9952ecab0ef2.jpg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53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17ECB-BDDD-4E2E-B87A-EFA066B98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982629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472D7-F726-4737-A940-541E394C3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0B1CC-96B5-4398-80A4-2EC55DA9F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904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757735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0545883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75720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3858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2023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8859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5269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290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717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4292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370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0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07:52:27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Regale einräumen im Rollstuhl? - Für Tsantekidis eine Herausforderung, aber kein Problem! In einem Düsseldorfer Supermarkt zeigt er, wie's geht. 💪🛒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https://quintly-eu-image-storage.s3.amazonaws.com/bc22ad31ece8870e558aff23d024e8ce/c66650cd95c757b8ddaedfd3a542d993.jpg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3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07:52:03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Rokya aus Bonn schläft wenig, um tagsüber Leben zu retten und sich anschließend an ihrem Lieblingsort, der Turnhalle, zu engagieren. 🦸‍♀️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https://quintly-eu-image-storage.s3.amazonaws.com/bc22ad31ece8870e558aff23d024e8ce/31b4e668b0b295ec5c63ccf09b7a3918.jpg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2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64548-EDB0-4F2F-9DEF-B0E4D04A6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747506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C0E5C-6F5A-4728-8B2E-1FD7A9586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85BA3-0BF7-42D3-AD50-0654D26E3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13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187874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3109097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83640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091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808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4580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6552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467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8773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6938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56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6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Edeltraud begleitet in Essen seit 20 Jahren Menschen im Hospiz.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https://quintly-eu-image-storage.s3.amazonaws.com/bc22ad31ece8870e558aff23d024e8ce/adee008a2c6ec72fa7ebab4c0e475129.jpg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0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- 2024-09-28 10:27:04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Millena weiß, wie schlimm Mobbing sich anfühlt. Deswegen macht die Remscheiderin sich stark für ihre Mitmenschen.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https://quintly-eu-image-storage.s3.amazonaws.com/bc22ad31ece8870e558aff23d024e8ce/3cadf91fb4bed546662237d7ab1a041c.jpg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4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B0725-9E68-469F-BD98-4DD1CCEC9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300412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EF207-1A7D-4540-8AA1-C6927E3ED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6FB39-F17C-45CB-B82A-2259EA45D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903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6846469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3043100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94126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473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2016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678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713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178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8970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753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70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19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- 2024-09-23 13:04:04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alten Stoffen zaubert Anika Metzger aus Bielefeld flauschige "Scrunchies" – und unterstützt damit den Tierschutz. 🐕🧵💗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https://quintly-eu-image-storage.s3.amazonaws.com/bc22ad31ece8870e558aff23d024e8ce/7981ce4f89a9761ce6928f42f579657d.jpg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35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18:07:13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 ist mit seiner Kollegin Saija in Hallenberg das jüngste Brauergespann in Deutschland – für ihn sein Traumjob.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https://quintly-eu-image-storage.s3.amazonaws.com/bc22ad31ece8870e558aff23d024e8ce/56c4cf9e42b728e7adb00aad23e9f395.jpg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53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6F176-BAB2-404A-88BF-16CFED7FA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955012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B54B7-630A-4821-AC97-6154F41FC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43681-56E5-4C2B-826B-803FF8E87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562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7097496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420932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85244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9467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508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1692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986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4856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978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414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4217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80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- 2024-09-25 11:04:45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Starker Typ: Matthias hat seinen Sohn verloren. Deshalb setzt er sich für mehr Defibrillatoren ein.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https://quintly-eu-image-storage.s3.amazonaws.com/bc22ad31ece8870e558aff23d024e8ce/6136826cd08cd09bfd1191b3a1b7aeaa.jpg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9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- 2024-09-24 09:00:52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Peter aus Olpe liebt seinen Beruf als Schwimmmeister - auch noch als Rentner 🏊‍♂️💕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https://quintly-eu-image-storage.s3.amazonaws.com/bc22ad31ece8870e558aff23d024e8ce/a6649e5a1abdaec800424d6b4da0205f.jpg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814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54CC4-D800-4F38-BFD5-8C7623EA6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1158774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4D395-AB3B-452A-92EF-E586D0A5C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C3B4B-291F-43F9-9538-28E488621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622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7636269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8495355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38585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9335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7214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01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873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052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219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7932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5377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29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- 2024-09-26 10:12:01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einem Brand auf ihrem Hof im Sauerland steht Familie Piepenstock vor dem Ruin. Doch die Not macht erfinderisch: Schon mal was von Bauern-Minigolf gehört? 💪♥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https://quintly-eu-image-storage.s3.amazonaws.com/bc22ad31ece8870e558aff23d024e8ce/a394ec7deb3114d2965f53b33b5f1fbe.jpg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755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F8A80-7D2C-4DDA-94BB-CD86F40BA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23/09/2024 - 29/09/2024</a:t>
            </a:r>
          </a:p>
        </p:txBody>
      </p:sp>
    </p:spTree>
    <p:extLst>
      <p:ext uri="{BB962C8B-B14F-4D97-AF65-F5344CB8AC3E}">
        <p14:creationId xmlns:p14="http://schemas.microsoft.com/office/powerpoint/2010/main" val="3202657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1949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2024-10-02T13:36:40Z</dcterms:created>
  <dcterms:modified xsi:type="dcterms:W3CDTF">2024-10-02T13:39:34Z</dcterms:modified>
</cp:coreProperties>
</file>