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B2E70-E3FA-4D16-9ADA-4896FBDE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C4ACB6-CB1A-40E6-AED0-502A3805B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681483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66585825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785927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973285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9264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778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3327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7377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4217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0958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4031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000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58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- 2024-09-24 11:14:59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Magnet im ersten Vormagen soll Kühe vor scharfen Metallteilen schützen, die häufig durch Achtlosigkeit in ihrem Fressen landen. 🚯 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https://quintly-eu-image-storage.s3.amazonaws.com/bc22ad31ece8870e558aff23d024e8ce/b7aac5969c4af8f289936b0364d2de79.jpg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6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- 2024-09-23 07:52:49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Klaus-Dieter versteht Schulabbrecher so gut wie kaum jemand. Er ist selbst viermal sitzengeblieben - und jetzt Lehrer. 👨🏼‍🏫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https://quintly-eu-image-storage.s3.amazonaws.com/bc22ad31ece8870e558aff23d024e8ce/9c04b4cc3f422e53212071e631adedd3.jpg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196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ED590-AC69-47DF-90C7-ED25A1A12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3977661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DE181-C3DA-4B00-AF2F-B40003C53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FA8D3C-7600-4C17-9B6C-914C3EB142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8970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31389930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3362993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78585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750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2294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084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609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3163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818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2244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8687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785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- 2024-09-23 15:19:58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Amateurfußball darf nur noch der Kapitän mit dem Schiedsrichter während des Spiels sprechen - genau wie bei der EM. Wie kommt das bei den Hobbykickern in Dortmund an? 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https://quintly-eu-image-storage.s3.amazonaws.com/bc22ad31ece8870e558aff23d024e8ce/4954268175a143f4b37892e6ff571044.jpg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69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- 2024-09-28 15:08:50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Wieso Spielzeug entsorgen, wenn es doch mit dem Kind mitwachsen kann? Die Lösung: die „Lenabies“ von Stefan und Fabian aus Bonn. 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https://quintly-eu-image-storage.s3.amazonaws.com/bc22ad31ece8870e558aff23d024e8ce/2d6384f6af2ce20c9ca7fb51ff1c0af5.jpg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894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38CBC-FB94-4315-82D3-1CA245ACA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3864871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AFD89-2084-4DF3-AA4F-290C9E3EE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69231-8B51-450A-BA08-F513A641E8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032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9924279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7222402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98923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5108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631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1152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7427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8450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0717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8366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80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85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- 2024-09-28 08:02:04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Bochumer hat den gesamten Erlös für den guten Zweck gespendet, zum Beispiel an die Suppenküche.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https://quintly-eu-image-storage.s3.amazonaws.com/bc22ad31ece8870e558aff23d024e8ce/d256d23e99bf125a6f3593667a9972e5.jpg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01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- 2024-09-25 13:18:00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Amine und Hartmut in Stolberg dürfen es sich misshandelte und vernachlässigte Reptilien gut gehen lassen. 🐍🐢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https://quintly-eu-image-storage.s3.amazonaws.com/bc22ad31ece8870e558aff23d024e8ce/7abb721af438d288ebafc51280980f5c.jpg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101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53BCB-A415-4E05-9538-5D45EA47C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3936112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68CC-5848-4E55-8325-7993D7E9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8B58A6-5481-4CFF-BD45-848F35FC5F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989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0979707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4753900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28823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5162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9773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761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0518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201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4798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2798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43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2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- 2024-09-26 15:38:04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Zum Glück ist für Tim und seine Frau aus Wuppertal nochmal alles gut ausgegangen. Jetzt können die Flitterwochen losgehen! 👰‍♀️✈️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https://quintly-eu-image-storage.s3.amazonaws.com/bc22ad31ece8870e558aff23d024e8ce/1d53e8dffe8dbbaffa0d83eb4b6f31d5.jpg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02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- 2024-09-24 17:41:03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 rettet Schafe vor dem Schlachter. Gut 20 Schafe leben mittlerweile auf seiner Farm in Löhne. 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https://quintly-eu-image-storage.s3.amazonaws.com/bc22ad31ece8870e558aff23d024e8ce/305ff1c5b6967ace68a71edb5c12d4dd.jpg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977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2AA8F-1F31-4073-BEC7-498AF9361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3819003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53BE5-154E-4568-8C09-AE0E90B33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8C0E30-ABCC-4B7D-8E96-E93D59A574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0734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2569328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5519556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77519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2595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5088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05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4434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5492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7646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4129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5855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30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- 2024-09-29 12:54:08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Zum Glück wird diesen Igeln geholfen. 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https://quintly-eu-image-storage.s3.amazonaws.com/bc22ad31ece8870e558aff23d024e8ce/8b7b4c806089740631d40ecf3e566afe.jpg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22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- 2024-09-29 08:17:03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Pastor Matthias ist jeder Mensch wichtig und eine angemessene Verabschiedung für ihn eine Herzensangelegenheit.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https://quintly-eu-image-storage.s3.amazonaws.com/bc22ad31ece8870e558aff23d024e8ce/93d1261178472893a0e348639f168c07.jpg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144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27E0C-8DF2-47B5-9330-9FA780A42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4827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AA27-5865-41D6-8AB4-44280033D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E388A0-7C53-4BFC-8E8C-59E36DE7A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5113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5278488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7847129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892775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8048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8522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1460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0368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1437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1811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734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4084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09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- 2024-09-26 13:18:04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Rollator, Gehbehinderung oder Kinderwagen - wer sich nicht schnell genug setzen kann, hat in der Ruhrbahn verloren, sagt Ellen aus Mülheim. 🤕🚋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https://quintly-eu-image-storage.s3.amazonaws.com/bc22ad31ece8870e558aff23d024e8ce/cd5223bf15fd86cc79da89c4efed47cb.jpg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15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- 2024-09-27 12:24:04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Dieses Phantombild wurde unter Hypnose erstellt. Nach einer Reihe von Angriffen 1987 in Dortmund konnte sich eines der überlebenden Opfer mithilfe einer Kriminalpsychologin erinnern und den möglichen Täter so beschreiben.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https://quintly-eu-image-storage.s3.amazonaws.com/bc22ad31ece8870e558aff23d024e8ce/6def863ddc6f5890c858053e96c404f0.jpg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179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266F7-B881-4A11-8A7D-EEA01650E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1416063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AE81B-9A92-4D65-999E-EA329257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856CF-D8F7-4B71-9B4C-6DCB616C85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5419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0717337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7134580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9045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3618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565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4897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369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6856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1165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6659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1292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53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- 2024-09-27 17:18:04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wollte Marius den Hof seiner Eltern in Salzkotten nicht übernehmen.  Nach der Begegnung mit landlosen Bauern in Mittelamerika überlegte er aber neu. ✨💚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https://quintly-eu-image-storage.s3.amazonaws.com/bc22ad31ece8870e558aff23d024e8ce/5540f81cde909e5f649e5baf11cbd2dd.jpg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97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- 2024-09-23 18:11:03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Bonn gibt es nachts alles mögliche zu entdecken 🦙🐐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https://quintly-eu-image-storage.s3.amazonaws.com/bc22ad31ece8870e558aff23d024e8ce/c55921eafffa87da7115d5ed5fcdf250.jpg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82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FD34A-AF3A-47BE-B9A6-3C0DB93DF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3866176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77738-9CA9-4FC5-AC87-A5B959814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B252FB-282D-4253-B958-C6CEC10D80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586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8364255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564807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68337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852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3878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7747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2668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9122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6011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092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2502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35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- 2024-09-24 13:22:03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Wolfram Floßdorf kann zum ersten Mal den Kölner Dom betrachten – mit den Fingerspitzen. 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https://quintly-eu-image-storage.s3.amazonaws.com/bc22ad31ece8870e558aff23d024e8ce/c1e4085821e16fe2a5104b33b4aa5947.jpg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610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- 2024-09-28 17:32:52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Klasse Idee des Gärtner-Teams im Garten von Schloss Corvey. 👩‍🌾👏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https://quintly-eu-image-storage.s3.amazonaws.com/bc22ad31ece8870e558aff23d024e8ce/76919859f831bd4b66bd9952ecab0ef2.jpg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115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65681-EA00-4EBB-9480-718CB658C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4276091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75AD-E51A-420F-B14B-82A129365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2F601F-1416-43FA-81BC-B740DF3F8C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5205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27244633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0101326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29511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9490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6423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2754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4337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7735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7219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9561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7211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23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- 2024-09-25 07:52:27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Regale einräumen im Rollstuhl? - Für Tsantekidis eine Herausforderung, aber kein Problem! In einem Düsseldorfer Supermarkt zeigt er, wie's geht. 💪🛒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https://quintly-eu-image-storage.s3.amazonaws.com/bc22ad31ece8870e558aff23d024e8ce/c66650cd95c757b8ddaedfd3a542d993.jpg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73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- 2024-09-26 07:52:03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Rokya aus Bonn schläft wenig, um tagsüber Leben zu retten und sich anschließend an ihrem Lieblingsort, der Turnhalle, zu engagieren. 🦸‍♀️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https://quintly-eu-image-storage.s3.amazonaws.com/bc22ad31ece8870e558aff23d024e8ce/31b4e668b0b295ec5c63ccf09b7a3918.jpg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01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984B3-FF51-4A5E-A374-F4B72B929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3730014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F9B74-23DD-4EBE-A8E6-FB8E69241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96728-DA21-40CD-A607-91BFD4F15B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4160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77017736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3525773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61010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823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4968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4186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4882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0867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510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9900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0406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97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- 2024-09-23 10:47:03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Edeltraud begleitet in Essen seit 20 Jahren Menschen im Hospiz.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https://quintly-eu-image-storage.s3.amazonaws.com/bc22ad31ece8870e558aff23d024e8ce/adee008a2c6ec72fa7ebab4c0e475129.jpg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71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- 2024-09-28 10:27:04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Millena weiß, wie schlimm Mobbing sich anfühlt. Deswegen macht die Remscheiderin sich stark für ihre Mitmenschen.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https://quintly-eu-image-storage.s3.amazonaws.com/bc22ad31ece8870e558aff23d024e8ce/3cadf91fb4bed546662237d7ab1a041c.jpg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198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D445B-C55C-442B-8541-8D507CB51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3173488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10CF7-E4C0-40EE-854D-CEE0D2668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0CE89-8DFB-4C48-8C45-484319BD10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822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8459969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7741867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50494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9440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0015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4694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789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1461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2900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53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750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8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- 2024-09-23 13:04:04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alten Stoffen zaubert Anika Metzger aus Bielefeld flauschige "Scrunchies" – und unterstützt damit den Tierschutz. 🐕🧵💗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https://quintly-eu-image-storage.s3.amazonaws.com/bc22ad31ece8870e558aff23d024e8ce/7981ce4f89a9761ce6928f42f579657d.jpg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21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- 2024-09-25 18:07:13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Ben ist mit seiner Kollegin Saija in Hallenberg das jüngste Brauergespann in Deutschland – für ihn sein Traumjob.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https://quintly-eu-image-storage.s3.amazonaws.com/bc22ad31ece8870e558aff23d024e8ce/56c4cf9e42b728e7adb00aad23e9f395.jpg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46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78A01-15A3-4488-9297-BD19851A8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546761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9678B-82BC-42FB-8B05-A9F78929D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88A76-E142-403F-BF49-6D13351F1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9357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64133536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8007871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99915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8241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0602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5055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5586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7069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8117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0033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8456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6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- 2024-09-25 11:04:45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Starker Typ: Matthias hat seinen Sohn verloren. Deshalb setzt er sich für mehr Defibrillatoren ein.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https://quintly-eu-image-storage.s3.amazonaws.com/bc22ad31ece8870e558aff23d024e8ce/6136826cd08cd09bfd1191b3a1b7aeaa.jpg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7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- 2024-09-24 09:00:52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Peter aus Olpe liebt seinen Beruf als Schwimmmeister - auch noch als Rentner 🏊‍♂️💕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https://quintly-eu-image-storage.s3.amazonaws.com/bc22ad31ece8870e558aff23d024e8ce/a6649e5a1abdaec800424d6b4da0205f.jpg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976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590A0-7F65-4CE2-8B06-244BF1A62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1779161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00774-46DC-4764-A441-596B3786E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E0ADE0-2243-4DCE-BB52-1F7377AF4E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9227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6135284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7533906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960204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0125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453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3749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8917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0067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7107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6379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1246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41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- 2024-09-26 10:12:01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einem Brand auf ihrem Hof im Sauerland steht Familie Piepenstock vor dem Ruin. Doch die Not macht erfinderisch: Schon mal was von Bauern-Minigolf gehört? 💪♥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https://quintly-eu-image-storage.s3.amazonaws.com/bc22ad31ece8870e558aff23d024e8ce/a394ec7deb3114d2965f53b33b5f1fbe.jpg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317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0610F-EDC1-4444-9393-317249A8D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28819303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1949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WDR Lokalzeit - 1 of 13</vt:lpstr>
      <vt:lpstr>Facebook Posts nach Reichweite (ohne Reels) | WDR Lokalzeit - 2 of 13</vt:lpstr>
      <vt:lpstr>Facebook Posts nach Reichweite (ohne Reels) | WDR Lokalzeit - 3 of 13</vt:lpstr>
      <vt:lpstr>Facebook Posts nach Reichweite (ohne Reels) | WDR Lokalzeit - 4 of 13</vt:lpstr>
      <vt:lpstr>Facebook Posts nach Reichweite (ohne Reels) | WDR Lokalzeit - 5 of 13</vt:lpstr>
      <vt:lpstr>Facebook Posts nach Reichweite (ohne Reels) | WDR Lokalzeit - 6 of 13</vt:lpstr>
      <vt:lpstr>Facebook Posts nach Reichweite (ohne Reels) | WDR Lokalzeit - 7 of 13</vt:lpstr>
      <vt:lpstr>Facebook Posts nach Reichweite (ohne Reels) | WDR Lokalzeit - 8 of 13</vt:lpstr>
      <vt:lpstr>Facebook Posts nach Reichweite (ohne Reels) | WDR Lokalzeit - 9 of 13</vt:lpstr>
      <vt:lpstr>Facebook Posts nach Reichweite (ohne Reels) | WDR Lokalzeit - 10 of 13</vt:lpstr>
      <vt:lpstr>Facebook Posts nach Reichweite (ohne Reels) | WDR Lokalzeit - 11 of 13</vt:lpstr>
      <vt:lpstr>Facebook Posts nach Reichweite (ohne Reels) | WDR Lokalzeit - 12 of 13</vt:lpstr>
      <vt:lpstr>Facebook Posts nach Reichweite (ohne Reels) |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13</dc:title>
  <dc:creator>Frederik Born</dc:creator>
  <cp:lastModifiedBy>Frederik Born</cp:lastModifiedBy>
  <cp:revision>1</cp:revision>
  <dcterms:created xsi:type="dcterms:W3CDTF">2024-10-02T12:58:52Z</dcterms:created>
  <dcterms:modified xsi:type="dcterms:W3CDTF">2024-10-02T13:01:56Z</dcterms:modified>
</cp:coreProperties>
</file>