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3247B-501A-4641-994B-3C885015D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- 1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872589-7FD3-40AE-8F38-D9CFD22979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3488845"/>
              </p:ext>
            </p:extLst>
          </p:nvPr>
        </p:nvGraphicFramePr>
        <p:xfrm>
          <a:off x="457200" y="1731963"/>
          <a:ext cx="7818117" cy="2534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4123504888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816007391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7892941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432102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187667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365320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139523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839132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636319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032559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12275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7537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- 2024-09-21 17:39:47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Für seine Getränke braucht Wilhelm keinen Kühlschrank – denn durch seinen Keller in Paderborn fließt ein Fluss! 🍻🌊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https://quintly-eu-image-storage.s3.amazonaws.com/bc22ad31ece8870e558aff23d024e8ce/21d90b810b8a87ffc2ccf1ecd3c6d817.jpg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1760479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4.2905 %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1131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- 2024-09-17 08:07:05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Guter Tipp auch für Zuhause! 💡🤓 Meisterkoch Markus Haxter zeigt Kindern im Bergischen Land, wie gut gesundes Essen schmecken kann.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https://quintly-eu-image-storage.s3.amazonaws.com/bc22ad31ece8870e558aff23d024e8ce/1cfa2f535efb7d2d5404c2d0c147da96.jpg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939269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1.4760 %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7545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A8B35A-6211-426F-904A-B3849C4C1E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16/09/2024 - 22/09/2024</a:t>
            </a:r>
          </a:p>
        </p:txBody>
      </p:sp>
    </p:spTree>
    <p:extLst>
      <p:ext uri="{BB962C8B-B14F-4D97-AF65-F5344CB8AC3E}">
        <p14:creationId xmlns:p14="http://schemas.microsoft.com/office/powerpoint/2010/main" val="2643824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DC153-0B32-4633-A4D3-8293225D3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- 2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F05ADD-14D5-435D-90F1-89C03D8250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29516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52612981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118389661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7954178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457378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47428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981568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631553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951863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76611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078309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217881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3264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- 2024-09-22 17:43:11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Dieses Mehrgenerationenhaus in Aachen bietet mehr als nur vier Wände und ein Dach über dem Kopf. 👨‍👩‍👧‍👧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https://quintly-eu-image-storage.s3.amazonaws.com/bc22ad31ece8870e558aff23d024e8ce/9245a8da3bf339e4e6fc4976d8b9eebc.jpg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401286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4.0629 %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210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- 2024-09-16 07:52:04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Heike aus Bochum ist überzeugt: Besonders in schweren Zeiten hilft es, einen Hund an seiner Seite zu haben. ❤️‍🩹🐾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https://quintly-eu-image-storage.s3.amazonaws.com/bc22ad31ece8870e558aff23d024e8ce/98aabb5a4121c4fdf1d9c5aa33d60efb.jpg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245434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7.9793 %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13464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EC5DEB-5ECC-47DD-9BA5-23FC98EA44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16/09/2024 - 22/09/2024</a:t>
            </a:r>
          </a:p>
        </p:txBody>
      </p:sp>
    </p:spTree>
    <p:extLst>
      <p:ext uri="{BB962C8B-B14F-4D97-AF65-F5344CB8AC3E}">
        <p14:creationId xmlns:p14="http://schemas.microsoft.com/office/powerpoint/2010/main" val="19976906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C2729-4A8B-4EB2-B2C6-E85BEE6C1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- 3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6537F7-8DD5-4122-9872-50815CE8E7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31584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4254688369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829554080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9417992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463216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15836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119712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752014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751929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954159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14065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87504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1332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- 2024-09-16 18:12:57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„Man braucht schon etwas Camping-Attitüde, wenn man hier wohnen will“, sagt Olesja. Sie liebt ihre WG im ehemaligen Gasthof in Windeck-Au.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https://quintly-eu-image-storage.s3.amazonaws.com/bc22ad31ece8870e558aff23d024e8ce/68cf03defcaf674c2882216bf1ae7279.jpg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223323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2.8886 %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5728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- 2024-09-18 13:02:03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Vor 10 Jahren wurde Bernds Sohn von seinem besten Freund zu einer Feldscheune in Büren gelockt und dort brutal ermordet. Das genaue Motiv ist bis heute nicht geklärt.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https://quintly-eu-image-storage.s3.amazonaws.com/bc22ad31ece8870e558aff23d024e8ce/5e0942752b889661afd1b2ea51fecdd0.jpg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217172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9.1582 %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95337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EFF66E-DC0F-444C-A0C7-84C43DD76D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16/09/2024 - 22/09/2024</a:t>
            </a:r>
          </a:p>
        </p:txBody>
      </p:sp>
    </p:spTree>
    <p:extLst>
      <p:ext uri="{BB962C8B-B14F-4D97-AF65-F5344CB8AC3E}">
        <p14:creationId xmlns:p14="http://schemas.microsoft.com/office/powerpoint/2010/main" val="24004947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5F5F6-9D39-4062-8BF4-7E723F961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- 4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FE13A3-BCE9-4DC3-9135-D867934C7F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82264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22288733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955731472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40556648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558454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395334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644791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51856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171682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554421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683044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9329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602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- 2024-09-17 18:05:01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Emanuel aus Wesel konnte seiner Frau den letzten Wunsch erfüllen: eine Ballon-Bestattung. 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https://quintly-eu-image-storage.s3.amazonaws.com/bc22ad31ece8870e558aff23d024e8ce/dc9b97b79d550a1924a4c18e21391962.jpg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6.5523 %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873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- 2024-09-20 18:51:07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Dieter Hermann ist in der Duisburger Gastroszene Kult. Der 86-Jährige liebt seinen Kellnerjob einfach. 🍻😍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https://quintly-eu-image-storage.s3.amazonaws.com/bc22ad31ece8870e558aff23d024e8ce/2bc0415f5b6f0349e1a32fed727cff14.jpg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3.6412 %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2370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C504E7-CD9C-4212-B946-C216B83308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16/09/2024 - 22/09/2024</a:t>
            </a:r>
          </a:p>
        </p:txBody>
      </p:sp>
    </p:spTree>
    <p:extLst>
      <p:ext uri="{BB962C8B-B14F-4D97-AF65-F5344CB8AC3E}">
        <p14:creationId xmlns:p14="http://schemas.microsoft.com/office/powerpoint/2010/main" val="2409114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92DC4-6537-4A5F-B677-1539CCF3A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- 5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C9F469-5F88-4BEA-BE6F-C59A078B7E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10556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574461678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393682474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9316193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390640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686252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494771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40641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195734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48897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466967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952666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3521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- 2024-09-21 13:01:05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Schlucke, Kalle und natürlich Kampmann. Die Ruhrgebiets-Gauner-Geschichte feiert Jubiläum. Und diese Jungs aus Unna spielen jetzt zum ersten Mal in ihren besonderen Trikots. 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https://quintly-eu-image-storage.s3.amazonaws.com/bc22ad31ece8870e558aff23d024e8ce/9cca56c6f5e1bc49e268637791554499.jpg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2.7228 %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638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- 2024-09-22 08:07:04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Viersen wird Schritt für Schritt die Trauer verarbeitet. ❤️‍🩹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https://quintly-eu-image-storage.s3.amazonaws.com/bc22ad31ece8870e558aff23d024e8ce/b2c9b94c20e50bfe26872effc79d2017.jpg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1.8530 %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0994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FD8497-3CC5-47D0-AC44-B1AA2A28EC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16/09/2024 - 22/09/2024</a:t>
            </a:r>
          </a:p>
        </p:txBody>
      </p:sp>
    </p:spTree>
    <p:extLst>
      <p:ext uri="{BB962C8B-B14F-4D97-AF65-F5344CB8AC3E}">
        <p14:creationId xmlns:p14="http://schemas.microsoft.com/office/powerpoint/2010/main" val="40378103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87525-5E27-41DC-89B2-5756E1D7D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- 6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FDD084-8752-44F4-8BE8-8DD57C057C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4809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00794954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218455929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4403453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176513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204976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151825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117724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199759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423054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725928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033636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3727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- 2024-09-17 13:24:59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Ronja und Momo aus Düsseldorf sind ein tolles Team! Trotzdem ist es gar nicht so leicht, zu merken, was der Hund mag und was nicht. 🐶 + 👨‍👩‍👧‍👦 =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https://quintly-eu-image-storage.s3.amazonaws.com/bc22ad31ece8870e558aff23d024e8ce/2642f3b47da815d71e4433178e6308f6.jpg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2.3863 %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648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- 2024-09-22 15:16:03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Mitstreiter gesucht: Den Pfadfindern in Köln fehlen junge Menschen, die eine Gruppe betreuen wollen. 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https://quintly-eu-image-storage.s3.amazonaws.com/bc22ad31ece8870e558aff23d024e8ce/c390da611051e535fc04bb32dea261c7.jpg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1.7131 %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27391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ADA377-2ED4-4BD3-9E70-6B98E125CB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16/09/2024 - 22/09/2024</a:t>
            </a:r>
          </a:p>
        </p:txBody>
      </p:sp>
    </p:spTree>
    <p:extLst>
      <p:ext uri="{BB962C8B-B14F-4D97-AF65-F5344CB8AC3E}">
        <p14:creationId xmlns:p14="http://schemas.microsoft.com/office/powerpoint/2010/main" val="36571016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4C5F9-0D06-4106-B282-29E26033E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- 7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58B891-8FB5-422A-A7CB-7E0496A5D3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7594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571130087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91349391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80024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206834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545885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636477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616771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583088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364431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088230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973942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1007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- 2024-09-20 15:14:04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Überschwemmungen in Polen wecken bei Malgorzata Erinnerungen an ihre eigenen Fluterfahrungen vor drei Jahren in Euskirchen.❤️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https://quintly-eu-image-storage.s3.amazonaws.com/bc22ad31ece8870e558aff23d024e8ce/84a3b4c327eec8896dc07edf0c4b175e.jpg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Hochwasser 2021, 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1.3479 %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932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- 2024-09-21 08:11:04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Selbst aus Süddeutschland reisen Touristen an, um diesen besonderen Punkt im Selfkant warmzusitzen. 💪🚩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https://quintly-eu-image-storage.s3.amazonaws.com/bc22ad31ece8870e558aff23d024e8ce/1d800887fb96f40a61f87864f269c69c.jpg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1.2147 %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0787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BE7215-B471-4DC4-8F72-4C48654BC1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16/09/2024 - 22/09/2024</a:t>
            </a:r>
          </a:p>
        </p:txBody>
      </p:sp>
    </p:spTree>
    <p:extLst>
      <p:ext uri="{BB962C8B-B14F-4D97-AF65-F5344CB8AC3E}">
        <p14:creationId xmlns:p14="http://schemas.microsoft.com/office/powerpoint/2010/main" val="7275760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60ED8-BA15-43B1-8BE4-873EAD1EE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- 8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9F19DC-74DA-4385-9BD5-C6B140DB3C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38003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482436193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854685818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7705116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498622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24450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656800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453285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043570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861348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227006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379495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803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- 2024-09-19 15:06:04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Das Hochwasser im letzten Jahr hat die Lippetaler zusammengeschweißt. Jetzt wollte Robert einfach mal “Danke” sagen. 💪🏻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https://quintly-eu-image-storage.s3.amazonaws.com/bc22ad31ece8870e558aff23d024e8ce/356212f3258e66d2c80595dffcdd7df1.jpg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Hochwasser 2021, 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1.7611 %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8918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- 2024-09-20 11:14:36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Für diese Koch-Azubis aus Düsseldorf ist heute der Bauernhof das Klassenzimmer. 👨🏼‍🍳🐮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https://quintly-eu-image-storage.s3.amazonaws.com/bc22ad31ece8870e558aff23d024e8ce/a552dac1d7520a40e6a4e91049c25794.jpg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4.2926 %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38626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B51008-AF34-486A-A449-9975113B2B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16/09/2024 - 22/09/2024</a:t>
            </a:r>
          </a:p>
        </p:txBody>
      </p:sp>
    </p:spTree>
    <p:extLst>
      <p:ext uri="{BB962C8B-B14F-4D97-AF65-F5344CB8AC3E}">
        <p14:creationId xmlns:p14="http://schemas.microsoft.com/office/powerpoint/2010/main" val="17142638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6D890-6A9F-436D-91D6-76F3A450D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- 9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2491DB-9C97-4A7F-B947-B0E8A5FE48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27266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601245182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401006053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559226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336316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623533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217532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045802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2802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810957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562629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301330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2511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- 2024-09-19 18:02:49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Kaputte Gitarre in Köln und Umgebung? Kein Problem, Diana kommt vorbei! 🎻🎸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https://quintly-eu-image-storage.s3.amazonaws.com/bc22ad31ece8870e558aff23d024e8ce/781beb1081894e2f247c15d8df75a84b.jpg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2.8323 %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127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- 2024-09-18 08:09:04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Manchmal braucht es gravierende Schritte, um wirklich etwas zu verändern. So wie bei Jan aus Essen. ✊✨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https://quintly-eu-image-storage.s3.amazonaws.com/bc22ad31ece8870e558aff23d024e8ce/b735b4bf976abc8fc010d16d9921eca3.jpg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5.7674 %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0617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83975D-4601-44A9-A99C-9DFFD4A04E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16/09/2024 - 22/09/2024</a:t>
            </a:r>
          </a:p>
        </p:txBody>
      </p:sp>
    </p:spTree>
    <p:extLst>
      <p:ext uri="{BB962C8B-B14F-4D97-AF65-F5344CB8AC3E}">
        <p14:creationId xmlns:p14="http://schemas.microsoft.com/office/powerpoint/2010/main" val="33690618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BFB7E-D5A4-4412-98E0-137325B5A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- 10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DC5421-D038-42A3-8D4F-41063F8463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39047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72750259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714566039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7905027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851179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971824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81272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031097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59531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93542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760210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199317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3320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- 2024-09-20 08:10:20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Pflegekräfte werden in Deutschland dringend gesucht. Joyeux gibt in Gütersloh alles für seinen Traum! 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https://quintly-eu-image-storage.s3.amazonaws.com/bc22ad31ece8870e558aff23d024e8ce/883787e33830f0a901cfb1c0e4c7439a.jpg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6.3040 %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9437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- 2024-09-22 10:38:44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Hotel-Urlaub für pflegebedürftige Menschen? In Münster kein Problem! 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https://quintly-eu-image-storage.s3.amazonaws.com/bc22ad31ece8870e558aff23d024e8ce/583750c3eec629e88535bde49162446f.jpg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3.0416 %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22991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D732A1-49BC-43B9-B591-AF4CCB1B91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16/09/2024 - 22/09/2024</a:t>
            </a:r>
          </a:p>
        </p:txBody>
      </p:sp>
    </p:spTree>
    <p:extLst>
      <p:ext uri="{BB962C8B-B14F-4D97-AF65-F5344CB8AC3E}">
        <p14:creationId xmlns:p14="http://schemas.microsoft.com/office/powerpoint/2010/main" val="11541225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98533-C777-46C5-99C7-9DB7999DB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- 11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553223-7BE8-4B3F-9E11-52F17946AD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83524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928937090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611925756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6560200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757341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699742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369575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305290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460938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467163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491065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511333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636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- 2024-09-19 13:36:55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Wir drücken Rettungshündin Lilou aus dem Münsterland die Pfoten für die letzte Prüfung! 🐾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https://quintly-eu-image-storage.s3.amazonaws.com/bc22ad31ece8870e558aff23d024e8ce/93485556e084b9aa227a192396f11ca5.jpg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1.8403 %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8935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- 2024-09-16 15:28:59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Mit seiner mutigen Entscheidung hat Lutz aus Heiligenhaus nicht nur sich selbst, sondern auch viele Senioren glücklich gemacht. ♥️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https://quintly-eu-image-storage.s3.amazonaws.com/bc22ad31ece8870e558aff23d024e8ce/8abef4d670206b84c6914107309949c3.jpg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4.2364 %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77328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3AB8D4-93D5-4F9B-95BB-7C2DA6CE33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16/09/2024 - 22/09/2024</a:t>
            </a:r>
          </a:p>
        </p:txBody>
      </p:sp>
    </p:spTree>
    <p:extLst>
      <p:ext uri="{BB962C8B-B14F-4D97-AF65-F5344CB8AC3E}">
        <p14:creationId xmlns:p14="http://schemas.microsoft.com/office/powerpoint/2010/main" val="30263353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919D6-86A7-43BB-92CF-EC8DB233E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- 12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45DFAB-1625-4023-8603-FE38DDB1AC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58427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72024288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592342681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3879908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026920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087122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726714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900343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367943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172594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734848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501010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9521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- 2024-09-20 13:29:05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Deutscher Meister und Krebsdiagnose an einem Tag? Felix aus Köln ist genau das passiert. Von seinem Traum hat ihn das nicht abgehalten! 🏃‍♂️❤️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https://quintly-eu-image-storage.s3.amazonaws.com/bc22ad31ece8870e558aff23d024e8ce/c480831baec909972929b429f8a75f41.jpg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2.5677 %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4865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- 2024-09-21 10:50:07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Karin und Richard aus Herford - an ihrer großen Liebe kann auch seine Alzheimer-Erkrankung nichts ändern.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https://quintly-eu-image-storage.s3.amazonaws.com/bc22ad31ece8870e558aff23d024e8ce/b6c5d8f27e4ba3212364dffa191cac8c.jpg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2.6033 %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78583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DB4530-CA20-4E0E-B4DD-712367FB35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16/09/2024 - 22/09/2024</a:t>
            </a:r>
          </a:p>
        </p:txBody>
      </p:sp>
    </p:spTree>
    <p:extLst>
      <p:ext uri="{BB962C8B-B14F-4D97-AF65-F5344CB8AC3E}">
        <p14:creationId xmlns:p14="http://schemas.microsoft.com/office/powerpoint/2010/main" val="6122884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3B895-86E5-44BC-AE1D-BFC33E8B5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01.2.34. WDR Lokalzeit - 13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B6C73B-1853-45C7-BFE7-867F8DDB9D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57449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867817017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008074839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0351969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334735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533015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96437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621690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231451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531569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267935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919058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4116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- 2024-09-19 10:18:16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Sam hat beim Landeskriminalamt in Düsseldorf eine wichtige Mission❗️ Ihr Autismus ist ihr dabei eine Hilfe.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https://quintly-eu-image-storage.s3.amazonaws.com/bc22ad31ece8870e558aff23d024e8ce/ac067def732d9dad9d862bfdbf9cd892.jpg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8.4017 %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52263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106EFE-123A-4E5F-80A9-F96F698A28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16/09/2024 - 22/09/2024</a:t>
            </a:r>
          </a:p>
        </p:txBody>
      </p:sp>
    </p:spTree>
    <p:extLst>
      <p:ext uri="{BB962C8B-B14F-4D97-AF65-F5344CB8AC3E}">
        <p14:creationId xmlns:p14="http://schemas.microsoft.com/office/powerpoint/2010/main" val="17298093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1935</Words>
  <Application>Microsoft Office PowerPoint</Application>
  <PresentationFormat>On-screen Show (4:3)</PresentationFormat>
  <Paragraphs>443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Arial</vt:lpstr>
      <vt:lpstr>quintly_template</vt:lpstr>
      <vt:lpstr>Facebook Posts nach Reichweite (ohne Reels) | 01.2.34. WDR Lokalzeit - 1 of 13</vt:lpstr>
      <vt:lpstr>Facebook Posts nach Reichweite (ohne Reels) | 01.2.34. WDR Lokalzeit - 2 of 13</vt:lpstr>
      <vt:lpstr>Facebook Posts nach Reichweite (ohne Reels) | 01.2.34. WDR Lokalzeit - 3 of 13</vt:lpstr>
      <vt:lpstr>Facebook Posts nach Reichweite (ohne Reels) | 01.2.34. WDR Lokalzeit - 4 of 13</vt:lpstr>
      <vt:lpstr>Facebook Posts nach Reichweite (ohne Reels) | 01.2.34. WDR Lokalzeit - 5 of 13</vt:lpstr>
      <vt:lpstr>Facebook Posts nach Reichweite (ohne Reels) | 01.2.34. WDR Lokalzeit - 6 of 13</vt:lpstr>
      <vt:lpstr>Facebook Posts nach Reichweite (ohne Reels) | 01.2.34. WDR Lokalzeit - 7 of 13</vt:lpstr>
      <vt:lpstr>Facebook Posts nach Reichweite (ohne Reels) | 01.2.34. WDR Lokalzeit - 8 of 13</vt:lpstr>
      <vt:lpstr>Facebook Posts nach Reichweite (ohne Reels) | 01.2.34. WDR Lokalzeit - 9 of 13</vt:lpstr>
      <vt:lpstr>Facebook Posts nach Reichweite (ohne Reels) | 01.2.34. WDR Lokalzeit - 10 of 13</vt:lpstr>
      <vt:lpstr>Facebook Posts nach Reichweite (ohne Reels) | 01.2.34. WDR Lokalzeit - 11 of 13</vt:lpstr>
      <vt:lpstr>Facebook Posts nach Reichweite (ohne Reels) | 01.2.34. WDR Lokalzeit - 12 of 13</vt:lpstr>
      <vt:lpstr>Facebook Posts nach Reichweite (ohne Reels) | 01.2.34. WDR Lokalzeit - 13 of 13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Posts nach Reichweite (ohne Reels) | 01.2.34. WDR Lokalzeit - 1 of 13</dc:title>
  <dc:creator>Frederik Born</dc:creator>
  <cp:lastModifiedBy>Frederik Born</cp:lastModifiedBy>
  <cp:revision>1</cp:revision>
  <dcterms:created xsi:type="dcterms:W3CDTF">2024-09-25T13:07:03Z</dcterms:created>
  <dcterms:modified xsi:type="dcterms:W3CDTF">2024-09-25T13:10:00Z</dcterms:modified>
</cp:coreProperties>
</file>