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B0F4B-8325-4837-8936-3AB2EAE9E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CF3675-CF51-4D00-8D12-51DE030BC3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3768774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959344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6254750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68467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9744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2573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712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554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7254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605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3079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030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06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17:39:47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seine Getränke braucht Wilhelm keinen Kühlschrank – denn durch seinen Keller in Paderborn fließt ein Fluss! 🍻🌊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https://quintly-eu-image-storage.s3.amazonaws.com/bc22ad31ece8870e558aff23d024e8ce/21d90b810b8a87ffc2ccf1ecd3c6d817.jpg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08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08:07:05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Guter Tipp auch für Zuhause! 💡🤓 Meisterkoch Markus Haxter zeigt Kindern im Bergischen Land, wie gut gesundes Essen schmecken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https://quintly-eu-image-storage.s3.amazonaws.com/bc22ad31ece8870e558aff23d024e8ce/1cfa2f535efb7d2d5404c2d0c147da96.jpg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25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B2C0F-42F8-4663-93FD-8463A7B95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032310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9FF9E-795D-44F7-A98D-A5474E106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E6842-4086-4003-AAF0-0E3CA4007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868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807738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8467171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101677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103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832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563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5890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9011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7389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5713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875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1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17:43:11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Dieses Mehrgenerationenhaus in Aachen bietet mehr als nur vier Wände und ein Dach über dem Kopf. 👨‍👩‍👧‍👧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https://quintly-eu-image-storage.s3.amazonaws.com/bc22ad31ece8870e558aff23d024e8ce/9245a8da3bf339e4e6fc4976d8b9eebc.jpg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993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07:52:04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Heike aus Bochum ist überzeugt: Besonders in schweren Zeiten hilft es, einen Hund an seiner Seite zu haben. ❤️‍🩹🐾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https://quintly-eu-image-storage.s3.amazonaws.com/bc22ad31ece8870e558aff23d024e8ce/98aabb5a4121c4fdf1d9c5aa33d60efb.jpg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7.9840 %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155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01706-F863-4892-8225-D169A6750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823224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19349-333F-4431-8CA1-EDFD6BA3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32163-3FEB-4DB4-81BC-2597104BC4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529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7871603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0641323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07415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0472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4884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3496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524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5657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7911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441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117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8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18:12:57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„Man braucht schon etwas Camping-Attitüde, wenn man hier wohnen will“, sagt Olesja. Sie liebt ihre WG im ehemaligen Gasthof in Windeck-Au.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https://quintly-eu-image-storage.s3.amazonaws.com/bc22ad31ece8870e558aff23d024e8ce/68cf03defcaf674c2882216bf1ae7279.jpg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55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- 2024-09-18 13:02:03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10 Jahren wurde Bernds Sohn von seinem besten Freund zu einer Feldscheune in Büren gelockt und dort brutal ermordet. Das genaue Motiv ist bis heute nicht geklärt.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https://quintly-eu-image-storage.s3.amazonaws.com/bc22ad31ece8870e558aff23d024e8ce/5e0942752b889661afd1b2ea51fecdd0.jpg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81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59EE6-4601-49B1-A6E9-0C735752C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353233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F809-6D40-4574-9F79-20B8CF9C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79ED3-545C-4A92-887D-A9C20101C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48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2959422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486813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90774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0386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3950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132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1474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5891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6443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5933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41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0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18:05:01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Emanuel aus Wesel konnte seiner Frau den letzten Wunsch erfüllen: eine Ballon-Bestattung. 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https://quintly-eu-image-storage.s3.amazonaws.com/bc22ad31ece8870e558aff23d024e8ce/dc9b97b79d550a1924a4c18e21391962.jpg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65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18:51:07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Dieter Hermann ist in der Duisburger Gastroszene Kult. Der 86-Jährige liebt seinen Kellnerjob einfach. 🍻😍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https://quintly-eu-image-storage.s3.amazonaws.com/bc22ad31ece8870e558aff23d024e8ce/2bc0415f5b6f0349e1a32fed727cff14.jpg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607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C7642-8AED-4D54-8D7F-5AB5AB982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134735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B0D2-7BBE-41E9-B7F3-06C35A05B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098433-26BB-46D9-B413-94141B04AC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9087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666540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754417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19956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82881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0732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9171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40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507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61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8677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0433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1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13:01:05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Schlucke, Kalle und natürlich Kampmann. Die Ruhrgebiets-Gauner-Geschichte feiert Jubiläum. Und diese Jungs aus Unna spielen jetzt zum ersten Mal in ihren besonderen Trikots.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https://quintly-eu-image-storage.s3.amazonaws.com/bc22ad31ece8870e558aff23d024e8ce/9cca56c6f5e1bc49e268637791554499.jpg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7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08:07:04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Viersen wird Schritt für Schritt die Trauer verarbeitet.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https://quintly-eu-image-storage.s3.amazonaws.com/bc22ad31ece8870e558aff23d024e8ce/b2c9b94c20e50bfe26872effc79d2017.jpg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30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021BF-3440-4484-99AD-4BD8F7ECC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456121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8A445-D4C9-431C-A72A-C65BCA46D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7C710-0589-479A-B6E2-47E61EFE6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082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132207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6223800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8486179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559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4809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8919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9083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8876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5816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5235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6856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84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13:24:59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Ronja und Momo aus Düsseldorf sind ein tolles Team! Trotzdem ist es gar nicht so leicht, zu merken, was der Hund mag und was nicht. 🐶 + 👨‍👩‍👧‍👦 =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https://quintly-eu-image-storage.s3.amazonaws.com/bc22ad31ece8870e558aff23d024e8ce/2642f3b47da815d71e4433178e6308f6.jpg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4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15:14:04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Überschwemmungen in Polen wecken bei Malgorzata Erinnerungen an ihre eigenen Fluterfahrungen vor drei Jahren in Euskirchen.❤️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https://quintly-eu-image-storage.s3.amazonaws.com/bc22ad31ece8870e558aff23d024e8ce/84a3b4c327eec8896dc07edf0c4b175e.jpg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844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5D6C9-A5C6-4A6F-9AFB-C682AC6EE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772375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F0224-8125-4E1F-852E-D06906BA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BFFD8-D915-4D67-912D-D96234862D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402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928296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0341760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61106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6323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1440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9097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709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0552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99185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4792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671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75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08:11:04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Selbst aus Süddeutschland reisen Touristen an, um diesen besonderen Punkt im Selfkant warmzusitzen. 💪🚩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https://quintly-eu-image-storage.s3.amazonaws.com/bc22ad31ece8870e558aff23d024e8ce/1d800887fb96f40a61f87864f269c69c.jpg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0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15:16:03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Mitstreiter gesucht: Den Pfadfindern in Köln fehlen junge Menschen, die eine Gruppe betreuen wollen. 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https://quintly-eu-image-storage.s3.amazonaws.com/bc22ad31ece8870e558aff23d024e8ce/c390da611051e535fc04bb32dea261c7.jpg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410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D5A95D-0FA2-4C96-99A5-4AC202419F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522643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5CC35-607E-4FA7-B03A-40A759EC0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06CFD-7B9B-4769-A82D-8D1E0BF2CE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0370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9566807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1508037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91362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9946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367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4258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8033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8071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8437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59037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198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24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15:06:04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Hochwasser im letzten Jahr hat die Lippetaler zusammengeschweißt. Jetzt wollte Robert einfach mal “Danke” sagen.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https://quintly-eu-image-storage.s3.amazonaws.com/bc22ad31ece8870e558aff23d024e8ce/356212f3258e66d2c80595dffcdd7df1.jpg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8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11:14:36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diese Koch-Azubis aus Düsseldorf ist heute der Bauernhof das Klassenzimmer. 👨🏼‍🍳🐮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https://quintly-eu-image-storage.s3.amazonaws.com/bc22ad31ece8870e558aff23d024e8ce/a552dac1d7520a40e6a4e91049c25794.jpg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84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22565-1C2C-42B5-9D22-996526155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676578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E1A8B-2053-4416-B9E0-6EE6BCB7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CC0C2-E558-41DE-B6C1-A7832A2224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368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1556431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8510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728991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2849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5277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24977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02507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2063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5677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228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5305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1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18:02:49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Kaputte Gitarre in Köln und Umgebung? Kein Problem, Diana kommt vorbei! 🎻🎸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https://quintly-eu-image-storage.s3.amazonaws.com/bc22ad31ece8870e558aff23d024e8ce/781beb1081894e2f247c15d8df75a84b.jpg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7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- 2024-09-18 08:09:04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Manchmal braucht es gravierende Schritte, um wirklich etwas zu verändern. So wie bei Jan aus Essen. ✊✨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https://quintly-eu-image-storage.s3.amazonaws.com/bc22ad31ece8870e558aff23d024e8ce/b735b4bf976abc8fc010d16d9921eca3.jpg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5.7642 %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293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BDCF4-5DBB-4D6F-B07C-88198504E3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825450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E5419-07B3-456E-896E-A86920832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F4A0CE-42F9-4AF1-8FD7-50848711E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4611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48387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767623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10810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74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847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3245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863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4783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2252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9810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296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32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08:10:20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Pflegekräfte werden in Deutschland dringend gesucht. Joyeux gibt in Gütersloh alles für seinen Traum!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https://quintly-eu-image-storage.s3.amazonaws.com/bc22ad31ece8870e558aff23d024e8ce/883787e33830f0a901cfb1c0e4c7439a.jpg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90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10:38:44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Hotel-Urlaub für pflegebedürftige Menschen? In Münster kein Problem!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https://quintly-eu-image-storage.s3.amazonaws.com/bc22ad31ece8870e558aff23d024e8ce/583750c3eec629e88535bde49162446f.jpg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738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94385-C994-4646-A354-C3315B3CF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5829934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C442D-69D9-4AA4-BF09-64AC0968F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4B7186-1CEA-4C00-994B-E9FF50A70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4925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373969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7604557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1442015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1454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7741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6686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9976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675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9415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138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9634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04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13:36:55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drücken Rettungshündin Lilou aus dem Münsterland die Pfoten für die letzte Prüfung!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https://quintly-eu-image-storage.s3.amazonaws.com/bc22ad31ece8870e558aff23d024e8ce/93485556e084b9aa227a192396f11ca5.jpg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432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15:28:59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seiner mutigen Entscheidung hat Lutz aus Heiligenhaus nicht nur sich selbst, sondern auch viele Senioren glücklich gemacht. 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https://quintly-eu-image-storage.s3.amazonaws.com/bc22ad31ece8870e558aff23d024e8ce/8abef4d670206b84c6914107309949c3.jpg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372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5E95C-4C32-4F1D-97EF-395793DC69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382800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4B00-9CBF-48AA-9E95-DD52D2C6A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AC3AC-3F8E-4356-BA86-25BB051E39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739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5321365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22259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10676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875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28112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8178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572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5175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0155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6767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6709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6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13:29:05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Deutscher Meister und Krebsdiagnose an einem Tag? Felix aus Köln ist genau das passiert. Von seinem Traum hat ihn das nicht abgehalten! 🏃‍♂️❤️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https://quintly-eu-image-storage.s3.amazonaws.com/bc22ad31ece8870e558aff23d024e8ce/c480831baec909972929b429f8a75f41.jpg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43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10:50:07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Karin und Richard aus Herford - an ihrer großen Liebe kann auch seine Alzheimer-Erkrankung nichts ändern.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https://quintly-eu-image-storage.s3.amazonaws.com/bc22ad31ece8870e558aff23d024e8ce/b6c5d8f27e4ba3212364dffa191cac8c.jpg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732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72344-37DA-4834-875B-0726C57EFC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383064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ED9B7-0E8B-4637-8B90-E585E5F57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C0E72-23A6-4F68-A183-62808D5E8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5128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9603149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705196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102362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4642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8061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9465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5236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5489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730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5996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0137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90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10:18:16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 hat beim Landeskriminalamt in Düsseldorf eine wichtige Mission❗️ Ihr Autismus ist ihr dabei eine Hilfe.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https://quintly-eu-image-storage.s3.amazonaws.com/bc22ad31ece8870e558aff23d024e8ce/ac067def732d9dad9d862bfdbf9cd892.jpg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565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846D1-E285-44D3-8371-7BA05CB9F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293553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1936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01.2.34. WDR Lokalzeit - 1 of 13</vt:lpstr>
      <vt:lpstr>Facebook Posts nach Reichweite (ohne Reels) | 01.2.34. WDR Lokalzeit - 2 of 13</vt:lpstr>
      <vt:lpstr>Facebook Posts nach Reichweite (ohne Reels) | 01.2.34. WDR Lokalzeit - 3 of 13</vt:lpstr>
      <vt:lpstr>Facebook Posts nach Reichweite (ohne Reels) | 01.2.34. WDR Lokalzeit - 4 of 13</vt:lpstr>
      <vt:lpstr>Facebook Posts nach Reichweite (ohne Reels) | 01.2.34. WDR Lokalzeit - 5 of 13</vt:lpstr>
      <vt:lpstr>Facebook Posts nach Reichweite (ohne Reels) | 01.2.34. WDR Lokalzeit - 6 of 13</vt:lpstr>
      <vt:lpstr>Facebook Posts nach Reichweite (ohne Reels) | 01.2.34. WDR Lokalzeit - 7 of 13</vt:lpstr>
      <vt:lpstr>Facebook Posts nach Reichweite (ohne Reels) | 01.2.34. WDR Lokalzeit - 8 of 13</vt:lpstr>
      <vt:lpstr>Facebook Posts nach Reichweite (ohne Reels) | 01.2.34. WDR Lokalzeit - 9 of 13</vt:lpstr>
      <vt:lpstr>Facebook Posts nach Reichweite (ohne Reels) | 01.2.34. WDR Lokalzeit - 10 of 13</vt:lpstr>
      <vt:lpstr>Facebook Posts nach Reichweite (ohne Reels) | 01.2.34. WDR Lokalzeit - 11 of 13</vt:lpstr>
      <vt:lpstr>Facebook Posts nach Reichweite (ohne Reels) | 01.2.34. WDR Lokalzeit - 12 of 13</vt:lpstr>
      <vt:lpstr>Facebook Posts nach Reichweite (ohne Reels)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13</dc:title>
  <dc:creator>Frederik Born</dc:creator>
  <cp:lastModifiedBy>Frederik Born</cp:lastModifiedBy>
  <cp:revision>1</cp:revision>
  <dcterms:created xsi:type="dcterms:W3CDTF">2024-09-24T12:28:32Z</dcterms:created>
  <dcterms:modified xsi:type="dcterms:W3CDTF">2024-09-24T12:31:30Z</dcterms:modified>
</cp:coreProperties>
</file>