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AA41D-6609-4902-A951-D4A10E9BF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4DD73A-7636-4867-88F1-81A990BA53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8913710"/>
              </p:ext>
            </p:extLst>
          </p:nvPr>
        </p:nvGraphicFramePr>
        <p:xfrm>
          <a:off x="457200" y="1731963"/>
          <a:ext cx="7818117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85714061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86731569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09553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60137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3641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7713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8534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1040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1609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2742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7816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05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- 2024-09-21 17:39:47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seine Getränke braucht Wilhelm keinen Kühlschrank – denn durch seinen Keller in Paderborn fließt ein Fluss! 🍻🌊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https://quintly-eu-image-storage.s3.amazonaws.com/bc22ad31ece8870e558aff23d024e8ce/21d90b810b8a87ffc2ccf1ecd3c6d817.jpg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1614197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24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- 2024-09-17 08:07:05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Guter Tipp auch für Zuhause! 💡🤓 Meisterkoch Markus Haxter zeigt Kindern im Bergischen Land, wie gut gesundes Essen schmecken kann.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https://quintly-eu-image-storage.s3.amazonaws.com/bc22ad31ece8870e558aff23d024e8ce/1cfa2f535efb7d2d5404c2d0c147da96.jpg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934922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132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A671B-F194-4FF0-9BDF-A49C7FCA5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2527558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CCD37-E976-41EA-B22F-6DE28CAFD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4BA637-44C5-49FD-98C5-C6039EF2D2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4367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11003545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47800560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0653443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9543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87481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6306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63380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6192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83998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5469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1594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205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- 2024-09-22 17:43:11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Dieses Mehrgenerationenhaus in Aachen bietet mehr als nur vier Wände und ein Dach über dem Kopf. 👨‍👩‍👧‍👧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https://quintly-eu-image-storage.s3.amazonaws.com/bc22ad31ece8870e558aff23d024e8ce/9245a8da3bf339e4e6fc4976d8b9eebc.jpg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100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- 2024-09-16 07:52:04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Heike aus Bochum ist überzeugt: Besonders in schweren Zeiten hilft es, einen Hund an seiner Seite zu haben. ❤️‍🩹🐾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https://quintly-eu-image-storage.s3.amazonaws.com/bc22ad31ece8870e558aff23d024e8ce/98aabb5a4121c4fdf1d9c5aa33d60efb.jpg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7.9717 %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800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58413-EBCD-4882-ADBC-D67234ADB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2705253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2A47A-3678-48D9-9476-E2C491ABF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6BC91F-2007-40B6-96D6-20E721066F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2388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47199189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4175664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859808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4499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8718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623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9783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7858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23830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2376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0112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15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- 2024-09-16 18:12:57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„Man braucht schon etwas Camping-Attitüde, wenn man hier wohnen will“, sagt Olesja. Sie liebt ihre WG im ehemaligen Gasthof in Windeck-Au.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https://quintly-eu-image-storage.s3.amazonaws.com/bc22ad31ece8870e558aff23d024e8ce/68cf03defcaf674c2882216bf1ae7279.jpg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2.8996 %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499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- 2024-09-18 13:02:03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Vor 10 Jahren wurde Bernds Sohn von seinem besten Freund zu einer Feldscheune in Büren gelockt und dort brutal ermordet. Das genaue Motiv ist bis heute nicht geklärt.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https://quintly-eu-image-storage.s3.amazonaws.com/bc22ad31ece8870e558aff23d024e8ce/5e0942752b889661afd1b2ea51fecdd0.jpg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9.1582 %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241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5B24E-BEAB-4D9F-8CDF-654C670C4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3273577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7F97A-40B1-4685-9FBF-F2109B16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A8FC9D-B1CA-4239-A016-BBF2BF298D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1638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43767286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44562304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041179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7063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751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6729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7008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20823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439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5820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6325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0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- 2024-09-17 18:05:01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Emanuel aus Wesel konnte seiner Frau den letzten Wunsch erfüllen: eine Ballon-Bestattung. 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https://quintly-eu-image-storage.s3.amazonaws.com/bc22ad31ece8870e558aff23d024e8ce/dc9b97b79d550a1924a4c18e21391962.jpg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6.5988 %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37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- 2024-09-20 18:51:07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Dieter Hermann ist in der Duisburger Gastroszene Kult. Der 86-Jährige liebt seinen Kellnerjob einfach. 🍻😍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https://quintly-eu-image-storage.s3.amazonaws.com/bc22ad31ece8870e558aff23d024e8ce/2bc0415f5b6f0349e1a32fed727cff14.jpg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751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B8678-16EF-404D-A157-7613248BA8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1363383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F65B2-DC90-47D7-BEF0-E7C58B81B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FAB2BC-C4A3-4E20-9137-9313729B2E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962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96400122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28141156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79012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1346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7094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99050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5123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88154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8449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0533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5957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17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- 2024-09-21 13:01:05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Schlucke, Kalle und natürlich Kampmann. Die Ruhrgebiets-Gauner-Geschichte feiert Jubiläum. Und diese Jungs aus Unna spielen jetzt zum ersten Mal in ihren besonderen Trikots. 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https://quintly-eu-image-storage.s3.amazonaws.com/bc22ad31ece8870e558aff23d024e8ce/9cca56c6f5e1bc49e268637791554499.jpg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2.7879 %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63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- 2024-09-22 08:07:04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Viersen wird Schritt für Schritt die Trauer verarbeitet. 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https://quintly-eu-image-storage.s3.amazonaws.com/bc22ad31ece8870e558aff23d024e8ce/b2c9b94c20e50bfe26872effc79d2017.jpg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623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3D6A3-A8CD-4F7C-96EA-0A93E3912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1552103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479A2-69B9-440E-8EB3-0E47D7E6F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230A4F-D442-495D-B8F4-0FE928FDDE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6686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50946574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08583971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421392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4753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6931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82311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1349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5280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6338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8984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861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211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- 2024-09-17 13:24:59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Ronja und Momo aus Düsseldorf sind ein tolles Team! Trotzdem ist es gar nicht so leicht, zu merken, was der Hund mag und was nicht. 🐶 + 👨‍👩‍👧‍👦 =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https://quintly-eu-image-storage.s3.amazonaws.com/bc22ad31ece8870e558aff23d024e8ce/2642f3b47da815d71e4433178e6308f6.jpg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2.3585 %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631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- 2024-09-20 15:14:04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Überschwemmungen in Polen wecken bei Malgorzata Erinnerungen an ihre eigenen Fluterfahrungen vor drei Jahren in Euskirchen.❤️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https://quintly-eu-image-storage.s3.amazonaws.com/bc22ad31ece8870e558aff23d024e8ce/84a3b4c327eec8896dc07edf0c4b175e.jpg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1.3520 %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903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0A96D-5859-49FE-86A8-1D47C68A2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1191457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AAF20-4E4F-4BC1-A8C7-23446D611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213EFB-D67F-47AE-9282-68D3E435E0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5532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10118843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59549657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608433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0403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2494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12220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19779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424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4404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5921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4887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31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- 2024-09-21 08:11:04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Selbst aus Süddeutschland reisen Touristen an, um diesen besonderen Punkt im Selfkant warmzusitzen. 💪🚩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https://quintly-eu-image-storage.s3.amazonaws.com/bc22ad31ece8870e558aff23d024e8ce/1d800887fb96f40a61f87864f269c69c.jpg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396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- 2024-09-22 15:16:03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Mitstreiter gesucht: Den Pfadfindern in Köln fehlen junge Menschen, die eine Gruppe betreuen wollen. 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https://quintly-eu-image-storage.s3.amazonaws.com/bc22ad31ece8870e558aff23d024e8ce/c390da611051e535fc04bb32dea261c7.jpg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1.7416 %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400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25D67-9652-4D91-98E2-8952C7B71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2918436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98995-9E83-4528-90D3-C742379CE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E8FE3F-D455-4B0E-841E-725989174D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0263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67880585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40504970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820291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4488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6421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8002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5930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8412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98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5532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5184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12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- 2024-09-19 15:06:04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Hochwasser im letzten Jahr hat die Lippetaler zusammengeschweißt. Jetzt wollte Robert einfach mal “Danke” sagen. 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https://quintly-eu-image-storage.s3.amazonaws.com/bc22ad31ece8870e558aff23d024e8ce/356212f3258e66d2c80595dffcdd7df1.jpg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439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- 2024-09-20 11:14:36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diese Koch-Azubis aus Düsseldorf ist heute der Bauernhof das Klassenzimmer. 👨🏼‍🍳🐮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https://quintly-eu-image-storage.s3.amazonaws.com/bc22ad31ece8870e558aff23d024e8ce/a552dac1d7520a40e6a4e91049c25794.jpg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4.2452 %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36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A6EB4-EC31-4CBC-AF60-478591DC0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729837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7FFFE-31C9-40C1-AEA6-F5F7D9BD3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D040FB-CED0-4DDF-9559-12D3ECB87B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7012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67915789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0218302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025678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3079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888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8552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605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2587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6967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9598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6240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007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- 2024-09-19 18:02:49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Kaputte Gitarre in Köln und Umgebung? Kein Problem, Diana kommt vorbei! 🎻🎸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https://quintly-eu-image-storage.s3.amazonaws.com/bc22ad31ece8870e558aff23d024e8ce/781beb1081894e2f247c15d8df75a84b.jpg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352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- 2024-09-18 08:09:04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Manchmal braucht es gravierende Schritte, um wirklich etwas zu verändern. So wie bei Jan aus Essen. ✊✨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https://quintly-eu-image-storage.s3.amazonaws.com/bc22ad31ece8870e558aff23d024e8ce/b735b4bf976abc8fc010d16d9921eca3.jpg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5.7642 %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738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A39B1-F60C-4E49-9B67-7B1F8DC327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2714363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02217-FB06-45D9-87E7-B35F9734E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5E939E-97A6-48A5-A88F-E50DE70BB1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9019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32629800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0089582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454178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28000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9164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0017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24192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9233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6333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7006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2264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386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- 2024-09-20 08:10:20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Pflegekräfte werden in Deutschland dringend gesucht. Joyeux gibt in Gütersloh alles für seinen Traum!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https://quintly-eu-image-storage.s3.amazonaws.com/bc22ad31ece8870e558aff23d024e8ce/883787e33830f0a901cfb1c0e4c7439a.jpg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6.3183 %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449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- 2024-09-22 10:38:44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Hotel-Urlaub für pflegebedürftige Menschen? In Münster kein Problem!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https://quintly-eu-image-storage.s3.amazonaws.com/bc22ad31ece8870e558aff23d024e8ce/583750c3eec629e88535bde49162446f.jpg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488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F61A9-93DA-49AD-B9CA-DA379B9B70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3902437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BA982-18D5-4932-BEFA-CFEE5F38C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8B6BEE-B563-4284-A164-E361BA4B88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7711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12876719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83119264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3707730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0285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08476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886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3840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2361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7550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9304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7103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7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- 2024-09-19 13:36:55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drücken Rettungshündin Lilou aus dem Münsterland die Pfoten für die letzte Prüfung! 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https://quintly-eu-image-storage.s3.amazonaws.com/bc22ad31ece8870e558aff23d024e8ce/93485556e084b9aa227a192396f11ca5.jpg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1.8527 %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029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- 2024-09-16 15:28:59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seiner mutigen Entscheidung hat Lutz aus Heiligenhaus nicht nur sich selbst, sondern auch viele Senioren glücklich gemacht. ♥️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https://quintly-eu-image-storage.s3.amazonaws.com/bc22ad31ece8870e558aff23d024e8ce/8abef4d670206b84c6914107309949c3.jpg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4.2527 %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249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345B6-7BB7-4400-B54D-98EFA157C9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2794266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950D8-BB2E-42D1-904C-5140AFA1E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1B0D5A-BF90-498E-BA66-427E5E60A2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369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63970221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12391947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870716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608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3472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46086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7724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4232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97746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6937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605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806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- 2024-09-20 13:29:05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Deutscher Meister und Krebsdiagnose an einem Tag? Felix aus Köln ist genau das passiert. Von seinem Traum hat ihn das nicht abgehalten! 🏃‍♂️❤️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https://quintly-eu-image-storage.s3.amazonaws.com/bc22ad31ece8870e558aff23d024e8ce/c480831baec909972929b429f8a75f41.jpg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503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- 2024-09-21 10:50:07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Karin und Richard aus Herford - an ihrer großen Liebe kann auch seine Alzheimer-Erkrankung nichts ändern.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https://quintly-eu-image-storage.s3.amazonaws.com/bc22ad31ece8870e558aff23d024e8ce/b6c5d8f27e4ba3212364dffa191cac8c.jpg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2.6860 %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016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9E8BC-7028-4F11-AB02-9144F9D863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3342845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C20F1-982E-4B59-9471-3C6AF05B4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BCCFA3-0667-458F-95E9-E40255B276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3166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5741184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1892360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173393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17433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00775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2425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4910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2995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24445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13677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704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329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- 2024-09-19 10:18:16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Sam hat beim Landeskriminalamt in Düsseldorf eine wichtige Mission❗️ Ihr Autismus ist ihr dabei eine Hilfe.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https://quintly-eu-image-storage.s3.amazonaws.com/bc22ad31ece8870e558aff23d024e8ce/ac067def732d9dad9d862bfdbf9cd892.jpg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8.4442 %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568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D63FA-95AF-404C-A5B8-10E9BB6E7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17704451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1935</Words>
  <Application>Microsoft Office PowerPoint</Application>
  <PresentationFormat>On-screen Show (4:3)</PresentationFormat>
  <Paragraphs>443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Posts nach Reichweite (ohne Reels) | 01.2.34. WDR Lokalzeit - 1 of 13</vt:lpstr>
      <vt:lpstr>Facebook Posts nach Reichweite (ohne Reels) | 01.2.34. WDR Lokalzeit - 2 of 13</vt:lpstr>
      <vt:lpstr>Facebook Posts nach Reichweite (ohne Reels) | 01.2.34. WDR Lokalzeit - 3 of 13</vt:lpstr>
      <vt:lpstr>Facebook Posts nach Reichweite (ohne Reels) | 01.2.34. WDR Lokalzeit - 4 of 13</vt:lpstr>
      <vt:lpstr>Facebook Posts nach Reichweite (ohne Reels) | 01.2.34. WDR Lokalzeit - 5 of 13</vt:lpstr>
      <vt:lpstr>Facebook Posts nach Reichweite (ohne Reels) | 01.2.34. WDR Lokalzeit - 6 of 13</vt:lpstr>
      <vt:lpstr>Facebook Posts nach Reichweite (ohne Reels) | 01.2.34. WDR Lokalzeit - 7 of 13</vt:lpstr>
      <vt:lpstr>Facebook Posts nach Reichweite (ohne Reels) | 01.2.34. WDR Lokalzeit - 8 of 13</vt:lpstr>
      <vt:lpstr>Facebook Posts nach Reichweite (ohne Reels) | 01.2.34. WDR Lokalzeit - 9 of 13</vt:lpstr>
      <vt:lpstr>Facebook Posts nach Reichweite (ohne Reels) | 01.2.34. WDR Lokalzeit - 10 of 13</vt:lpstr>
      <vt:lpstr>Facebook Posts nach Reichweite (ohne Reels) | 01.2.34. WDR Lokalzeit - 11 of 13</vt:lpstr>
      <vt:lpstr>Facebook Posts nach Reichweite (ohne Reels) | 01.2.34. WDR Lokalzeit - 12 of 13</vt:lpstr>
      <vt:lpstr>Facebook Posts nach Reichweite (ohne Reels) | 01.2.34.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01.2.34. WDR Lokalzeit - 1 of 13</dc:title>
  <dc:creator>Frederik Born</dc:creator>
  <cp:lastModifiedBy>Frederik Born</cp:lastModifiedBy>
  <cp:revision>1</cp:revision>
  <dcterms:created xsi:type="dcterms:W3CDTF">2024-09-24T09:22:41Z</dcterms:created>
  <dcterms:modified xsi:type="dcterms:W3CDTF">2024-09-24T09:25:37Z</dcterms:modified>
</cp:coreProperties>
</file>